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6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7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8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9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0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1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2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3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4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5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69" r:id="rId2"/>
    <p:sldMasterId id="2147483683" r:id="rId3"/>
    <p:sldMasterId id="2147483697" r:id="rId4"/>
    <p:sldMasterId id="2147483711" r:id="rId5"/>
    <p:sldMasterId id="2147483726" r:id="rId6"/>
    <p:sldMasterId id="2147483743" r:id="rId7"/>
    <p:sldMasterId id="2147483758" r:id="rId8"/>
    <p:sldMasterId id="2147483772" r:id="rId9"/>
    <p:sldMasterId id="2147483787" r:id="rId10"/>
    <p:sldMasterId id="2147483813" r:id="rId11"/>
    <p:sldMasterId id="2147483827" r:id="rId12"/>
    <p:sldMasterId id="2147483841" r:id="rId13"/>
    <p:sldMasterId id="2147483853" r:id="rId14"/>
    <p:sldMasterId id="2147483868" r:id="rId15"/>
    <p:sldMasterId id="2147483884" r:id="rId16"/>
  </p:sldMasterIdLst>
  <p:notesMasterIdLst>
    <p:notesMasterId r:id="rId37"/>
  </p:notesMasterIdLst>
  <p:sldIdLst>
    <p:sldId id="377" r:id="rId17"/>
    <p:sldId id="428" r:id="rId18"/>
    <p:sldId id="430" r:id="rId19"/>
    <p:sldId id="421" r:id="rId20"/>
    <p:sldId id="422" r:id="rId21"/>
    <p:sldId id="423" r:id="rId22"/>
    <p:sldId id="424" r:id="rId23"/>
    <p:sldId id="425" r:id="rId24"/>
    <p:sldId id="426" r:id="rId25"/>
    <p:sldId id="429" r:id="rId26"/>
    <p:sldId id="431" r:id="rId27"/>
    <p:sldId id="330" r:id="rId28"/>
    <p:sldId id="412" r:id="rId29"/>
    <p:sldId id="405" r:id="rId30"/>
    <p:sldId id="406" r:id="rId31"/>
    <p:sldId id="419" r:id="rId32"/>
    <p:sldId id="432" r:id="rId33"/>
    <p:sldId id="434" r:id="rId34"/>
    <p:sldId id="385" r:id="rId35"/>
    <p:sldId id="427" r:id="rId36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1ED1"/>
    <a:srgbClr val="342A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8" autoAdjust="0"/>
    <p:restoredTop sz="94711" autoAdjust="0"/>
  </p:normalViewPr>
  <p:slideViewPr>
    <p:cSldViewPr>
      <p:cViewPr>
        <p:scale>
          <a:sx n="50" d="100"/>
          <a:sy n="50" d="100"/>
        </p:scale>
        <p:origin x="-2376" y="-8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2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3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2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D30082-DBE1-49C9-BF01-229CF58CD509}" type="doc">
      <dgm:prSet loTypeId="urn:microsoft.com/office/officeart/2005/8/layout/chevron1" loCatId="process" qsTypeId="urn:microsoft.com/office/officeart/2005/8/quickstyle/simple1" qsCatId="simple" csTypeId="urn:microsoft.com/office/officeart/2005/8/colors/accent2_3" csCatId="accent2" phldr="1"/>
      <dgm:spPr/>
    </dgm:pt>
    <dgm:pt modelId="{38765600-BC6F-40F1-82E2-8F448BC2E640}">
      <dgm:prSet phldrT="[Text]"/>
      <dgm:spPr/>
      <dgm:t>
        <a:bodyPr/>
        <a:lstStyle/>
        <a:p>
          <a:r>
            <a:rPr lang="nl-NL" dirty="0" smtClean="0"/>
            <a:t>Breeding</a:t>
          </a:r>
          <a:endParaRPr lang="nl-NL" dirty="0"/>
        </a:p>
      </dgm:t>
    </dgm:pt>
    <dgm:pt modelId="{308F8637-7710-493A-9FC1-BFBFB979A5BA}" type="parTrans" cxnId="{66EF2F00-FFF5-4647-AE41-30AF03221710}">
      <dgm:prSet/>
      <dgm:spPr/>
      <dgm:t>
        <a:bodyPr/>
        <a:lstStyle/>
        <a:p>
          <a:endParaRPr lang="nl-NL"/>
        </a:p>
      </dgm:t>
    </dgm:pt>
    <dgm:pt modelId="{492B144C-B872-46E0-AD48-D980A3835098}" type="sibTrans" cxnId="{66EF2F00-FFF5-4647-AE41-30AF03221710}">
      <dgm:prSet/>
      <dgm:spPr/>
      <dgm:t>
        <a:bodyPr/>
        <a:lstStyle/>
        <a:p>
          <a:endParaRPr lang="nl-NL"/>
        </a:p>
      </dgm:t>
    </dgm:pt>
    <dgm:pt modelId="{5AE94C46-8B75-4BC7-88A5-C9171DAFD1AC}">
      <dgm:prSet phldrT="[Text]"/>
      <dgm:spPr/>
      <dgm:t>
        <a:bodyPr/>
        <a:lstStyle/>
        <a:p>
          <a:r>
            <a:rPr lang="nl-NL" dirty="0" smtClean="0">
              <a:solidFill>
                <a:schemeClr val="bg1"/>
              </a:solidFill>
            </a:rPr>
            <a:t>Commercial  Production</a:t>
          </a:r>
          <a:endParaRPr lang="nl-NL" dirty="0">
            <a:solidFill>
              <a:schemeClr val="bg1"/>
            </a:solidFill>
          </a:endParaRPr>
        </a:p>
      </dgm:t>
    </dgm:pt>
    <dgm:pt modelId="{5F1CC51C-D3E0-47B2-B8B5-B16070416F5F}" type="parTrans" cxnId="{212331BD-DFBC-468A-A3A8-13DFEB7C9405}">
      <dgm:prSet/>
      <dgm:spPr/>
      <dgm:t>
        <a:bodyPr/>
        <a:lstStyle/>
        <a:p>
          <a:endParaRPr lang="nl-NL"/>
        </a:p>
      </dgm:t>
    </dgm:pt>
    <dgm:pt modelId="{6E3DF7A4-CA00-478B-82B8-956D1C6CC4CD}" type="sibTrans" cxnId="{212331BD-DFBC-468A-A3A8-13DFEB7C9405}">
      <dgm:prSet/>
      <dgm:spPr/>
      <dgm:t>
        <a:bodyPr/>
        <a:lstStyle/>
        <a:p>
          <a:endParaRPr lang="nl-NL"/>
        </a:p>
      </dgm:t>
    </dgm:pt>
    <dgm:pt modelId="{7F7575FA-97E6-457C-BBE9-CE9523D684D3}">
      <dgm:prSet phldrT="[Text]"/>
      <dgm:spPr/>
      <dgm:t>
        <a:bodyPr/>
        <a:lstStyle/>
        <a:p>
          <a:r>
            <a:rPr lang="nl-NL" dirty="0" smtClean="0"/>
            <a:t>Processing</a:t>
          </a:r>
          <a:endParaRPr lang="nl-NL" dirty="0"/>
        </a:p>
      </dgm:t>
    </dgm:pt>
    <dgm:pt modelId="{16ED1311-9AF3-43DC-B668-CF487478B6DB}" type="parTrans" cxnId="{1A52F0BB-DD89-4ADA-875F-422030FF16D3}">
      <dgm:prSet/>
      <dgm:spPr/>
      <dgm:t>
        <a:bodyPr/>
        <a:lstStyle/>
        <a:p>
          <a:endParaRPr lang="nl-NL"/>
        </a:p>
      </dgm:t>
    </dgm:pt>
    <dgm:pt modelId="{23293DB8-FA33-439B-9BAB-BB2BA5D3627D}" type="sibTrans" cxnId="{1A52F0BB-DD89-4ADA-875F-422030FF16D3}">
      <dgm:prSet/>
      <dgm:spPr/>
      <dgm:t>
        <a:bodyPr/>
        <a:lstStyle/>
        <a:p>
          <a:endParaRPr lang="nl-NL"/>
        </a:p>
      </dgm:t>
    </dgm:pt>
    <dgm:pt modelId="{222620E4-2922-4124-983B-468807543E5C}">
      <dgm:prSet/>
      <dgm:spPr/>
      <dgm:t>
        <a:bodyPr/>
        <a:lstStyle/>
        <a:p>
          <a:r>
            <a:rPr lang="nl-NL" dirty="0" smtClean="0"/>
            <a:t>Multiplication</a:t>
          </a:r>
          <a:endParaRPr lang="nl-NL" dirty="0"/>
        </a:p>
      </dgm:t>
    </dgm:pt>
    <dgm:pt modelId="{872F661C-01CD-4CFF-8D8E-FAB5E497EA64}" type="parTrans" cxnId="{76FAB73C-DC90-4A52-B86E-EC611A548E35}">
      <dgm:prSet/>
      <dgm:spPr/>
      <dgm:t>
        <a:bodyPr/>
        <a:lstStyle/>
        <a:p>
          <a:endParaRPr lang="nl-NL"/>
        </a:p>
      </dgm:t>
    </dgm:pt>
    <dgm:pt modelId="{A1CDFA1E-C8D0-445A-AC53-11B25C689D0F}" type="sibTrans" cxnId="{76FAB73C-DC90-4A52-B86E-EC611A548E35}">
      <dgm:prSet/>
      <dgm:spPr/>
      <dgm:t>
        <a:bodyPr/>
        <a:lstStyle/>
        <a:p>
          <a:endParaRPr lang="nl-NL"/>
        </a:p>
      </dgm:t>
    </dgm:pt>
    <dgm:pt modelId="{4D9F5B65-4A78-46F8-B83F-F624F34A6B06}" type="pres">
      <dgm:prSet presAssocID="{F6D30082-DBE1-49C9-BF01-229CF58CD509}" presName="Name0" presStyleCnt="0">
        <dgm:presLayoutVars>
          <dgm:dir/>
          <dgm:animLvl val="lvl"/>
          <dgm:resizeHandles val="exact"/>
        </dgm:presLayoutVars>
      </dgm:prSet>
      <dgm:spPr/>
    </dgm:pt>
    <dgm:pt modelId="{7D1C49A2-3E3D-4336-991C-2DBECF949FA0}" type="pres">
      <dgm:prSet presAssocID="{38765600-BC6F-40F1-82E2-8F448BC2E640}" presName="parTxOnly" presStyleLbl="node1" presStyleIdx="0" presStyleCnt="4" custLinFactNeighborX="17705" custLinFactNeighborY="9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62BBA879-BD4A-4363-AB3B-311E2F95D251}" type="pres">
      <dgm:prSet presAssocID="{492B144C-B872-46E0-AD48-D980A3835098}" presName="parTxOnlySpace" presStyleCnt="0"/>
      <dgm:spPr/>
    </dgm:pt>
    <dgm:pt modelId="{5F6A2F2B-319A-4F42-AD95-99EA055B6628}" type="pres">
      <dgm:prSet presAssocID="{222620E4-2922-4124-983B-468807543E5C}" presName="parTxOnly" presStyleLbl="node1" presStyleIdx="1" presStyleCnt="4" custLinFactNeighborX="17705" custLinFactNeighborY="9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8D292A5-02AF-46C1-B0FC-818E5A08E6BD}" type="pres">
      <dgm:prSet presAssocID="{A1CDFA1E-C8D0-445A-AC53-11B25C689D0F}" presName="parTxOnlySpace" presStyleCnt="0"/>
      <dgm:spPr/>
    </dgm:pt>
    <dgm:pt modelId="{F806384F-DD3F-4419-B82D-B460AF789CF2}" type="pres">
      <dgm:prSet presAssocID="{5AE94C46-8B75-4BC7-88A5-C9171DAFD1AC}" presName="parTxOnly" presStyleLbl="node1" presStyleIdx="2" presStyleCnt="4" custLinFactNeighborX="17705" custLinFactNeighborY="9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7C02E00-8B8A-467A-BC18-3B8127FCB8B4}" type="pres">
      <dgm:prSet presAssocID="{6E3DF7A4-CA00-478B-82B8-956D1C6CC4CD}" presName="parTxOnlySpace" presStyleCnt="0"/>
      <dgm:spPr/>
    </dgm:pt>
    <dgm:pt modelId="{9D01AB7F-8F31-44E6-969B-D5ABD9F6C3BE}" type="pres">
      <dgm:prSet presAssocID="{7F7575FA-97E6-457C-BBE9-CE9523D684D3}" presName="parTxOnly" presStyleLbl="node1" presStyleIdx="3" presStyleCnt="4" custLinFactNeighborX="1718" custLinFactNeighborY="-238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212331BD-DFBC-468A-A3A8-13DFEB7C9405}" srcId="{F6D30082-DBE1-49C9-BF01-229CF58CD509}" destId="{5AE94C46-8B75-4BC7-88A5-C9171DAFD1AC}" srcOrd="2" destOrd="0" parTransId="{5F1CC51C-D3E0-47B2-B8B5-B16070416F5F}" sibTransId="{6E3DF7A4-CA00-478B-82B8-956D1C6CC4CD}"/>
    <dgm:cxn modelId="{66EF2F00-FFF5-4647-AE41-30AF03221710}" srcId="{F6D30082-DBE1-49C9-BF01-229CF58CD509}" destId="{38765600-BC6F-40F1-82E2-8F448BC2E640}" srcOrd="0" destOrd="0" parTransId="{308F8637-7710-493A-9FC1-BFBFB979A5BA}" sibTransId="{492B144C-B872-46E0-AD48-D980A3835098}"/>
    <dgm:cxn modelId="{76FAB73C-DC90-4A52-B86E-EC611A548E35}" srcId="{F6D30082-DBE1-49C9-BF01-229CF58CD509}" destId="{222620E4-2922-4124-983B-468807543E5C}" srcOrd="1" destOrd="0" parTransId="{872F661C-01CD-4CFF-8D8E-FAB5E497EA64}" sibTransId="{A1CDFA1E-C8D0-445A-AC53-11B25C689D0F}"/>
    <dgm:cxn modelId="{EB3A028B-2407-4C01-862B-CD76580E93AB}" type="presOf" srcId="{7F7575FA-97E6-457C-BBE9-CE9523D684D3}" destId="{9D01AB7F-8F31-44E6-969B-D5ABD9F6C3BE}" srcOrd="0" destOrd="0" presId="urn:microsoft.com/office/officeart/2005/8/layout/chevron1"/>
    <dgm:cxn modelId="{A8DB0BFF-B77F-4DA2-84DF-8E11360CB0F8}" type="presOf" srcId="{222620E4-2922-4124-983B-468807543E5C}" destId="{5F6A2F2B-319A-4F42-AD95-99EA055B6628}" srcOrd="0" destOrd="0" presId="urn:microsoft.com/office/officeart/2005/8/layout/chevron1"/>
    <dgm:cxn modelId="{C18F16AE-D9A8-42E5-B141-05A59B318A1C}" type="presOf" srcId="{F6D30082-DBE1-49C9-BF01-229CF58CD509}" destId="{4D9F5B65-4A78-46F8-B83F-F624F34A6B06}" srcOrd="0" destOrd="0" presId="urn:microsoft.com/office/officeart/2005/8/layout/chevron1"/>
    <dgm:cxn modelId="{1A52F0BB-DD89-4ADA-875F-422030FF16D3}" srcId="{F6D30082-DBE1-49C9-BF01-229CF58CD509}" destId="{7F7575FA-97E6-457C-BBE9-CE9523D684D3}" srcOrd="3" destOrd="0" parTransId="{16ED1311-9AF3-43DC-B668-CF487478B6DB}" sibTransId="{23293DB8-FA33-439B-9BAB-BB2BA5D3627D}"/>
    <dgm:cxn modelId="{C4B5AEF8-BD99-4780-91E4-299FE1760FAD}" type="presOf" srcId="{38765600-BC6F-40F1-82E2-8F448BC2E640}" destId="{7D1C49A2-3E3D-4336-991C-2DBECF949FA0}" srcOrd="0" destOrd="0" presId="urn:microsoft.com/office/officeart/2005/8/layout/chevron1"/>
    <dgm:cxn modelId="{6FA0F71B-E997-4907-A986-6ED17AA6FF4C}" type="presOf" srcId="{5AE94C46-8B75-4BC7-88A5-C9171DAFD1AC}" destId="{F806384F-DD3F-4419-B82D-B460AF789CF2}" srcOrd="0" destOrd="0" presId="urn:microsoft.com/office/officeart/2005/8/layout/chevron1"/>
    <dgm:cxn modelId="{F1F8E4B7-F5D9-4214-995C-3211D068D3A6}" type="presParOf" srcId="{4D9F5B65-4A78-46F8-B83F-F624F34A6B06}" destId="{7D1C49A2-3E3D-4336-991C-2DBECF949FA0}" srcOrd="0" destOrd="0" presId="urn:microsoft.com/office/officeart/2005/8/layout/chevron1"/>
    <dgm:cxn modelId="{10BD3F45-5533-4AA6-808C-9A0481E4E287}" type="presParOf" srcId="{4D9F5B65-4A78-46F8-B83F-F624F34A6B06}" destId="{62BBA879-BD4A-4363-AB3B-311E2F95D251}" srcOrd="1" destOrd="0" presId="urn:microsoft.com/office/officeart/2005/8/layout/chevron1"/>
    <dgm:cxn modelId="{C54E1066-B0C6-4434-871B-EA26D5C02386}" type="presParOf" srcId="{4D9F5B65-4A78-46F8-B83F-F624F34A6B06}" destId="{5F6A2F2B-319A-4F42-AD95-99EA055B6628}" srcOrd="2" destOrd="0" presId="urn:microsoft.com/office/officeart/2005/8/layout/chevron1"/>
    <dgm:cxn modelId="{7AB41798-21E6-43C1-B130-7B1004CC5452}" type="presParOf" srcId="{4D9F5B65-4A78-46F8-B83F-F624F34A6B06}" destId="{18D292A5-02AF-46C1-B0FC-818E5A08E6BD}" srcOrd="3" destOrd="0" presId="urn:microsoft.com/office/officeart/2005/8/layout/chevron1"/>
    <dgm:cxn modelId="{847F2FE3-4C86-4912-92EE-BA1F72162A62}" type="presParOf" srcId="{4D9F5B65-4A78-46F8-B83F-F624F34A6B06}" destId="{F806384F-DD3F-4419-B82D-B460AF789CF2}" srcOrd="4" destOrd="0" presId="urn:microsoft.com/office/officeart/2005/8/layout/chevron1"/>
    <dgm:cxn modelId="{A8846625-2B5C-4818-808D-BEF4A97B9229}" type="presParOf" srcId="{4D9F5B65-4A78-46F8-B83F-F624F34A6B06}" destId="{07C02E00-8B8A-467A-BC18-3B8127FCB8B4}" srcOrd="5" destOrd="0" presId="urn:microsoft.com/office/officeart/2005/8/layout/chevron1"/>
    <dgm:cxn modelId="{B64A6497-F3DF-46B7-B536-2AC589860813}" type="presParOf" srcId="{4D9F5B65-4A78-46F8-B83F-F624F34A6B06}" destId="{9D01AB7F-8F31-44E6-969B-D5ABD9F6C3BE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B2392E-EE21-462B-BC18-470CEF51A1C4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BC5AD0-1BD6-4A9B-8474-094D4F527B8C}">
      <dgm:prSet phldrT="[Text]" custT="1"/>
      <dgm:spPr/>
      <dgm:t>
        <a:bodyPr/>
        <a:lstStyle/>
        <a:p>
          <a:pPr algn="ctr"/>
          <a:endParaRPr lang="en-US" sz="1600" b="1" dirty="0" smtClean="0"/>
        </a:p>
      </dgm:t>
    </dgm:pt>
    <dgm:pt modelId="{C47863D3-F3BD-4A5E-9A4A-40EBEB71A664}" type="sibTrans" cxnId="{1799709C-6372-4C98-A798-214EA921CFCF}">
      <dgm:prSet/>
      <dgm:spPr/>
      <dgm:t>
        <a:bodyPr/>
        <a:lstStyle/>
        <a:p>
          <a:endParaRPr lang="en-US"/>
        </a:p>
      </dgm:t>
    </dgm:pt>
    <dgm:pt modelId="{2E059DC2-005D-4E87-A121-4462BB6CD55B}" type="parTrans" cxnId="{1799709C-6372-4C98-A798-214EA921CFCF}">
      <dgm:prSet/>
      <dgm:spPr/>
      <dgm:t>
        <a:bodyPr/>
        <a:lstStyle/>
        <a:p>
          <a:endParaRPr lang="en-US"/>
        </a:p>
      </dgm:t>
    </dgm:pt>
    <dgm:pt modelId="{02E896D8-A710-480C-81BC-36D5DE96F93A}" type="pres">
      <dgm:prSet presAssocID="{72B2392E-EE21-462B-BC18-470CEF51A1C4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371CF7-61B0-4742-B8F0-76A79BBBCDD4}" type="pres">
      <dgm:prSet presAssocID="{72B2392E-EE21-462B-BC18-470CEF51A1C4}" presName="arrow" presStyleLbl="bgShp" presStyleIdx="0" presStyleCnt="1" custScaleX="117097" custScaleY="91243" custLinFactNeighborX="-6202"/>
      <dgm:spPr>
        <a:solidFill>
          <a:schemeClr val="accent2">
            <a:alpha val="74000"/>
          </a:schemeClr>
        </a:solidFill>
      </dgm:spPr>
      <dgm:t>
        <a:bodyPr/>
        <a:lstStyle/>
        <a:p>
          <a:endParaRPr lang="nl-NL"/>
        </a:p>
      </dgm:t>
    </dgm:pt>
    <dgm:pt modelId="{31FEC03E-FBDB-452D-948D-267278D4ACB3}" type="pres">
      <dgm:prSet presAssocID="{72B2392E-EE21-462B-BC18-470CEF51A1C4}" presName="arrowDiagram1" presStyleCnt="0">
        <dgm:presLayoutVars>
          <dgm:bulletEnabled val="1"/>
        </dgm:presLayoutVars>
      </dgm:prSet>
      <dgm:spPr/>
    </dgm:pt>
    <dgm:pt modelId="{E192CFF4-0391-4DEB-A5B8-45DCDE152326}" type="pres">
      <dgm:prSet presAssocID="{D3BC5AD0-1BD6-4A9B-8474-094D4F527B8C}" presName="bullet1" presStyleLbl="node1" presStyleIdx="0" presStyleCnt="1"/>
      <dgm:spPr/>
    </dgm:pt>
    <dgm:pt modelId="{67CF4AF1-215B-46C0-BAFB-87DB943605A0}" type="pres">
      <dgm:prSet presAssocID="{D3BC5AD0-1BD6-4A9B-8474-094D4F527B8C}" presName="textBox1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C1718826-134A-4BD7-9398-9433E2DDA827}" type="presOf" srcId="{D3BC5AD0-1BD6-4A9B-8474-094D4F527B8C}" destId="{67CF4AF1-215B-46C0-BAFB-87DB943605A0}" srcOrd="0" destOrd="0" presId="urn:microsoft.com/office/officeart/2005/8/layout/arrow2"/>
    <dgm:cxn modelId="{1799709C-6372-4C98-A798-214EA921CFCF}" srcId="{72B2392E-EE21-462B-BC18-470CEF51A1C4}" destId="{D3BC5AD0-1BD6-4A9B-8474-094D4F527B8C}" srcOrd="0" destOrd="0" parTransId="{2E059DC2-005D-4E87-A121-4462BB6CD55B}" sibTransId="{C47863D3-F3BD-4A5E-9A4A-40EBEB71A664}"/>
    <dgm:cxn modelId="{945B7CA6-4D2B-450D-89B6-F252E90B4A8A}" type="presOf" srcId="{72B2392E-EE21-462B-BC18-470CEF51A1C4}" destId="{02E896D8-A710-480C-81BC-36D5DE96F93A}" srcOrd="0" destOrd="0" presId="urn:microsoft.com/office/officeart/2005/8/layout/arrow2"/>
    <dgm:cxn modelId="{28A2B6FE-8FA0-4AAA-98EE-18A5BB9CA97E}" type="presParOf" srcId="{02E896D8-A710-480C-81BC-36D5DE96F93A}" destId="{A6371CF7-61B0-4742-B8F0-76A79BBBCDD4}" srcOrd="0" destOrd="0" presId="urn:microsoft.com/office/officeart/2005/8/layout/arrow2"/>
    <dgm:cxn modelId="{32625177-4E01-4CB2-A83D-AB74813D356D}" type="presParOf" srcId="{02E896D8-A710-480C-81BC-36D5DE96F93A}" destId="{31FEC03E-FBDB-452D-948D-267278D4ACB3}" srcOrd="1" destOrd="0" presId="urn:microsoft.com/office/officeart/2005/8/layout/arrow2"/>
    <dgm:cxn modelId="{F7EC3DD0-0753-4F9C-906C-9FA2E8B9159C}" type="presParOf" srcId="{31FEC03E-FBDB-452D-948D-267278D4ACB3}" destId="{E192CFF4-0391-4DEB-A5B8-45DCDE152326}" srcOrd="0" destOrd="0" presId="urn:microsoft.com/office/officeart/2005/8/layout/arrow2"/>
    <dgm:cxn modelId="{E6F815AC-09D7-4BBF-884E-832F24B83A74}" type="presParOf" srcId="{31FEC03E-FBDB-452D-948D-267278D4ACB3}" destId="{67CF4AF1-215B-46C0-BAFB-87DB943605A0}" srcOrd="1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AA6233-883B-46F7-8C82-51FD810986A7}" type="doc">
      <dgm:prSet loTypeId="urn:microsoft.com/office/officeart/2005/8/layout/radial2" loCatId="relationship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E0D27356-1267-40F7-8F16-A037398464B5}">
      <dgm:prSet phldrT="[Text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196 days for 11 kg turkey</a:t>
          </a:r>
          <a:endParaRPr lang="en-US" sz="1600" b="1" dirty="0">
            <a:solidFill>
              <a:schemeClr val="tx1"/>
            </a:solidFill>
          </a:endParaRPr>
        </a:p>
      </dgm:t>
    </dgm:pt>
    <dgm:pt modelId="{B64CB103-679D-4C54-B2B4-6F413AADC9D8}" type="parTrans" cxnId="{5D508A99-8007-4C5B-ADC1-236BC3FFD682}">
      <dgm:prSet/>
      <dgm:spPr/>
      <dgm:t>
        <a:bodyPr/>
        <a:lstStyle/>
        <a:p>
          <a:endParaRPr lang="en-US" sz="1600" b="1">
            <a:solidFill>
              <a:srgbClr val="0041A0"/>
            </a:solidFill>
          </a:endParaRPr>
        </a:p>
      </dgm:t>
    </dgm:pt>
    <dgm:pt modelId="{8F014556-4F12-4406-AB92-7885EC7ACE6F}" type="sibTrans" cxnId="{5D508A99-8007-4C5B-ADC1-236BC3FFD682}">
      <dgm:prSet/>
      <dgm:spPr/>
      <dgm:t>
        <a:bodyPr/>
        <a:lstStyle/>
        <a:p>
          <a:endParaRPr lang="en-US" sz="1600" b="1">
            <a:solidFill>
              <a:srgbClr val="0041A0"/>
            </a:solidFill>
          </a:endParaRPr>
        </a:p>
      </dgm:t>
    </dgm:pt>
    <dgm:pt modelId="{A8526A31-59FC-4506-A169-288D8BA91D1C}">
      <dgm:prSet phldrT="[Text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FCR  4,2:1</a:t>
          </a:r>
        </a:p>
        <a:p>
          <a:r>
            <a:rPr lang="en-US" sz="1600" b="1" dirty="0" smtClean="0">
              <a:solidFill>
                <a:schemeClr val="tx1"/>
              </a:solidFill>
            </a:rPr>
            <a:t>KG Feed / KG Turkey</a:t>
          </a:r>
          <a:endParaRPr lang="en-US" sz="1600" b="1" dirty="0">
            <a:solidFill>
              <a:schemeClr val="tx1"/>
            </a:solidFill>
          </a:endParaRPr>
        </a:p>
      </dgm:t>
    </dgm:pt>
    <dgm:pt modelId="{DD8B4ACE-C160-4CB5-8964-1AD0DF0D1A74}" type="parTrans" cxnId="{B3F7BC3C-2073-4A15-BF42-37611C813BAE}">
      <dgm:prSet/>
      <dgm:spPr/>
      <dgm:t>
        <a:bodyPr/>
        <a:lstStyle/>
        <a:p>
          <a:endParaRPr lang="en-US" sz="1600" b="1">
            <a:solidFill>
              <a:srgbClr val="0041A0"/>
            </a:solidFill>
          </a:endParaRPr>
        </a:p>
      </dgm:t>
    </dgm:pt>
    <dgm:pt modelId="{81C294F1-FBF7-4978-92F4-081BF2D98A2D}" type="sibTrans" cxnId="{B3F7BC3C-2073-4A15-BF42-37611C813BAE}">
      <dgm:prSet/>
      <dgm:spPr/>
      <dgm:t>
        <a:bodyPr/>
        <a:lstStyle/>
        <a:p>
          <a:endParaRPr lang="en-US" sz="1600" b="1">
            <a:solidFill>
              <a:srgbClr val="0041A0"/>
            </a:solidFill>
          </a:endParaRPr>
        </a:p>
      </dgm:t>
    </dgm:pt>
    <dgm:pt modelId="{9D5667DC-CAA4-4331-84B9-DCB2EB5F02E0}" type="pres">
      <dgm:prSet presAssocID="{0BAA6233-883B-46F7-8C82-51FD810986A7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AF2F79A7-896F-441E-B228-403966176BE8}" type="pres">
      <dgm:prSet presAssocID="{0BAA6233-883B-46F7-8C82-51FD810986A7}" presName="cycle" presStyleCnt="0"/>
      <dgm:spPr/>
      <dgm:t>
        <a:bodyPr/>
        <a:lstStyle/>
        <a:p>
          <a:endParaRPr lang="nl-NL"/>
        </a:p>
      </dgm:t>
    </dgm:pt>
    <dgm:pt modelId="{D0B84559-C46A-45FD-82F8-00A274E39DFA}" type="pres">
      <dgm:prSet presAssocID="{0BAA6233-883B-46F7-8C82-51FD810986A7}" presName="centerShape" presStyleCnt="0"/>
      <dgm:spPr/>
      <dgm:t>
        <a:bodyPr/>
        <a:lstStyle/>
        <a:p>
          <a:endParaRPr lang="nl-NL"/>
        </a:p>
      </dgm:t>
    </dgm:pt>
    <dgm:pt modelId="{8BA7E125-66C8-4287-B08B-5FA0A0E801B2}" type="pres">
      <dgm:prSet presAssocID="{0BAA6233-883B-46F7-8C82-51FD810986A7}" presName="connSite" presStyleLbl="node1" presStyleIdx="0" presStyleCnt="3"/>
      <dgm:spPr/>
      <dgm:t>
        <a:bodyPr/>
        <a:lstStyle/>
        <a:p>
          <a:endParaRPr lang="nl-NL"/>
        </a:p>
      </dgm:t>
    </dgm:pt>
    <dgm:pt modelId="{EE328C22-3F95-4DB3-9C10-7FBDBB274D92}" type="pres">
      <dgm:prSet presAssocID="{0BAA6233-883B-46F7-8C82-51FD810986A7}" presName="visible" presStyleLbl="node1" presStyleIdx="0" presStyleCnt="3" custScaleX="58883" custScaleY="62761" custLinFactNeighborX="25324"/>
      <dgm:spPr>
        <a:blipFill rotWithShape="0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nl-NL"/>
        </a:p>
      </dgm:t>
    </dgm:pt>
    <dgm:pt modelId="{509DD097-3E95-4CBD-BB18-681648B639FA}" type="pres">
      <dgm:prSet presAssocID="{B64CB103-679D-4C54-B2B4-6F413AADC9D8}" presName="Name25" presStyleLbl="parChTrans1D1" presStyleIdx="0" presStyleCnt="2"/>
      <dgm:spPr/>
      <dgm:t>
        <a:bodyPr/>
        <a:lstStyle/>
        <a:p>
          <a:endParaRPr lang="nl-NL"/>
        </a:p>
      </dgm:t>
    </dgm:pt>
    <dgm:pt modelId="{470D7706-6CF2-4267-A53A-589D6D9BBC99}" type="pres">
      <dgm:prSet presAssocID="{E0D27356-1267-40F7-8F16-A037398464B5}" presName="node" presStyleCnt="0"/>
      <dgm:spPr/>
      <dgm:t>
        <a:bodyPr/>
        <a:lstStyle/>
        <a:p>
          <a:endParaRPr lang="nl-NL"/>
        </a:p>
      </dgm:t>
    </dgm:pt>
    <dgm:pt modelId="{2B75F755-D0D8-43AE-808B-1821870A230A}" type="pres">
      <dgm:prSet presAssocID="{E0D27356-1267-40F7-8F16-A037398464B5}" presName="parentNode" presStyleLbl="node1" presStyleIdx="1" presStyleCnt="3" custScaleX="247210" custScaleY="87070" custLinFactNeighborX="42191" custLinFactNeighborY="-5140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nl-NL"/>
        </a:p>
      </dgm:t>
    </dgm:pt>
    <dgm:pt modelId="{8B700B64-9B43-4195-ACBF-9458F08B76BD}" type="pres">
      <dgm:prSet presAssocID="{E0D27356-1267-40F7-8F16-A037398464B5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40136FB-4583-4058-B6FA-3CB91377127F}" type="pres">
      <dgm:prSet presAssocID="{DD8B4ACE-C160-4CB5-8964-1AD0DF0D1A74}" presName="Name25" presStyleLbl="parChTrans1D1" presStyleIdx="1" presStyleCnt="2"/>
      <dgm:spPr/>
      <dgm:t>
        <a:bodyPr/>
        <a:lstStyle/>
        <a:p>
          <a:endParaRPr lang="nl-NL"/>
        </a:p>
      </dgm:t>
    </dgm:pt>
    <dgm:pt modelId="{B18C744D-80F4-4FA5-9B3A-1DD96975EC6D}" type="pres">
      <dgm:prSet presAssocID="{A8526A31-59FC-4506-A169-288D8BA91D1C}" presName="node" presStyleCnt="0"/>
      <dgm:spPr/>
      <dgm:t>
        <a:bodyPr/>
        <a:lstStyle/>
        <a:p>
          <a:endParaRPr lang="nl-NL"/>
        </a:p>
      </dgm:t>
    </dgm:pt>
    <dgm:pt modelId="{6B7F98BA-4722-44D1-BBB3-CC99F664704A}" type="pres">
      <dgm:prSet presAssocID="{A8526A31-59FC-4506-A169-288D8BA91D1C}" presName="parentNode" presStyleLbl="node1" presStyleIdx="2" presStyleCnt="3" custScaleX="247210" custScaleY="87070" custLinFactNeighborX="72244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nl-NL"/>
        </a:p>
      </dgm:t>
    </dgm:pt>
    <dgm:pt modelId="{47FCEE24-75EE-4D92-ADDD-51DAE6CC827C}" type="pres">
      <dgm:prSet presAssocID="{A8526A31-59FC-4506-A169-288D8BA91D1C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8465A24E-8D93-4FC6-B831-06C3A789D3ED}" type="presOf" srcId="{E0D27356-1267-40F7-8F16-A037398464B5}" destId="{2B75F755-D0D8-43AE-808B-1821870A230A}" srcOrd="0" destOrd="0" presId="urn:microsoft.com/office/officeart/2005/8/layout/radial2"/>
    <dgm:cxn modelId="{F47E54F5-4BDB-4B99-A0F5-FBCD104F4E91}" type="presOf" srcId="{A8526A31-59FC-4506-A169-288D8BA91D1C}" destId="{6B7F98BA-4722-44D1-BBB3-CC99F664704A}" srcOrd="0" destOrd="0" presId="urn:microsoft.com/office/officeart/2005/8/layout/radial2"/>
    <dgm:cxn modelId="{A523B253-DCD8-46E5-B9B7-B03AB2932961}" type="presOf" srcId="{B64CB103-679D-4C54-B2B4-6F413AADC9D8}" destId="{509DD097-3E95-4CBD-BB18-681648B639FA}" srcOrd="0" destOrd="0" presId="urn:microsoft.com/office/officeart/2005/8/layout/radial2"/>
    <dgm:cxn modelId="{5D508A99-8007-4C5B-ADC1-236BC3FFD682}" srcId="{0BAA6233-883B-46F7-8C82-51FD810986A7}" destId="{E0D27356-1267-40F7-8F16-A037398464B5}" srcOrd="0" destOrd="0" parTransId="{B64CB103-679D-4C54-B2B4-6F413AADC9D8}" sibTransId="{8F014556-4F12-4406-AB92-7885EC7ACE6F}"/>
    <dgm:cxn modelId="{B3F7BC3C-2073-4A15-BF42-37611C813BAE}" srcId="{0BAA6233-883B-46F7-8C82-51FD810986A7}" destId="{A8526A31-59FC-4506-A169-288D8BA91D1C}" srcOrd="1" destOrd="0" parTransId="{DD8B4ACE-C160-4CB5-8964-1AD0DF0D1A74}" sibTransId="{81C294F1-FBF7-4978-92F4-081BF2D98A2D}"/>
    <dgm:cxn modelId="{90010698-7055-4368-9FE6-CD1F5826A52A}" type="presOf" srcId="{0BAA6233-883B-46F7-8C82-51FD810986A7}" destId="{9D5667DC-CAA4-4331-84B9-DCB2EB5F02E0}" srcOrd="0" destOrd="0" presId="urn:microsoft.com/office/officeart/2005/8/layout/radial2"/>
    <dgm:cxn modelId="{22BDBEC3-0C73-4F37-A486-B3F567D541BE}" type="presOf" srcId="{DD8B4ACE-C160-4CB5-8964-1AD0DF0D1A74}" destId="{040136FB-4583-4058-B6FA-3CB91377127F}" srcOrd="0" destOrd="0" presId="urn:microsoft.com/office/officeart/2005/8/layout/radial2"/>
    <dgm:cxn modelId="{C4CFEFA5-E65D-48BA-9B10-52AE66D4E3E6}" type="presParOf" srcId="{9D5667DC-CAA4-4331-84B9-DCB2EB5F02E0}" destId="{AF2F79A7-896F-441E-B228-403966176BE8}" srcOrd="0" destOrd="0" presId="urn:microsoft.com/office/officeart/2005/8/layout/radial2"/>
    <dgm:cxn modelId="{557A4E8B-1D4E-4224-9F4D-544820C6693F}" type="presParOf" srcId="{AF2F79A7-896F-441E-B228-403966176BE8}" destId="{D0B84559-C46A-45FD-82F8-00A274E39DFA}" srcOrd="0" destOrd="0" presId="urn:microsoft.com/office/officeart/2005/8/layout/radial2"/>
    <dgm:cxn modelId="{C21FEABD-DCD4-4170-AF26-C865A9F1EBE7}" type="presParOf" srcId="{D0B84559-C46A-45FD-82F8-00A274E39DFA}" destId="{8BA7E125-66C8-4287-B08B-5FA0A0E801B2}" srcOrd="0" destOrd="0" presId="urn:microsoft.com/office/officeart/2005/8/layout/radial2"/>
    <dgm:cxn modelId="{AC318797-0484-49C5-9FB5-C28800CEE50F}" type="presParOf" srcId="{D0B84559-C46A-45FD-82F8-00A274E39DFA}" destId="{EE328C22-3F95-4DB3-9C10-7FBDBB274D92}" srcOrd="1" destOrd="0" presId="urn:microsoft.com/office/officeart/2005/8/layout/radial2"/>
    <dgm:cxn modelId="{25DEFF82-C5D6-4EE1-B898-0B764E0A9A18}" type="presParOf" srcId="{AF2F79A7-896F-441E-B228-403966176BE8}" destId="{509DD097-3E95-4CBD-BB18-681648B639FA}" srcOrd="1" destOrd="0" presId="urn:microsoft.com/office/officeart/2005/8/layout/radial2"/>
    <dgm:cxn modelId="{5A6317AF-6C86-4EDC-B70F-DC200301A071}" type="presParOf" srcId="{AF2F79A7-896F-441E-B228-403966176BE8}" destId="{470D7706-6CF2-4267-A53A-589D6D9BBC99}" srcOrd="2" destOrd="0" presId="urn:microsoft.com/office/officeart/2005/8/layout/radial2"/>
    <dgm:cxn modelId="{F7BDE0D6-2FAC-4771-AA23-AE4818D1FD18}" type="presParOf" srcId="{470D7706-6CF2-4267-A53A-589D6D9BBC99}" destId="{2B75F755-D0D8-43AE-808B-1821870A230A}" srcOrd="0" destOrd="0" presId="urn:microsoft.com/office/officeart/2005/8/layout/radial2"/>
    <dgm:cxn modelId="{95489DFE-AE9D-4ACB-9DCD-45AA4289812A}" type="presParOf" srcId="{470D7706-6CF2-4267-A53A-589D6D9BBC99}" destId="{8B700B64-9B43-4195-ACBF-9458F08B76BD}" srcOrd="1" destOrd="0" presId="urn:microsoft.com/office/officeart/2005/8/layout/radial2"/>
    <dgm:cxn modelId="{D0D6EC39-0E08-4FC3-9AD2-32097316078A}" type="presParOf" srcId="{AF2F79A7-896F-441E-B228-403966176BE8}" destId="{040136FB-4583-4058-B6FA-3CB91377127F}" srcOrd="3" destOrd="0" presId="urn:microsoft.com/office/officeart/2005/8/layout/radial2"/>
    <dgm:cxn modelId="{A581BC9E-4F2B-42BC-9571-0C899A8449F4}" type="presParOf" srcId="{AF2F79A7-896F-441E-B228-403966176BE8}" destId="{B18C744D-80F4-4FA5-9B3A-1DD96975EC6D}" srcOrd="4" destOrd="0" presId="urn:microsoft.com/office/officeart/2005/8/layout/radial2"/>
    <dgm:cxn modelId="{4186C96D-881E-4744-9D8C-949F56675A09}" type="presParOf" srcId="{B18C744D-80F4-4FA5-9B3A-1DD96975EC6D}" destId="{6B7F98BA-4722-44D1-BBB3-CC99F664704A}" srcOrd="0" destOrd="0" presId="urn:microsoft.com/office/officeart/2005/8/layout/radial2"/>
    <dgm:cxn modelId="{52C46DEF-CFBA-4D39-8445-55BC098B3218}" type="presParOf" srcId="{B18C744D-80F4-4FA5-9B3A-1DD96975EC6D}" destId="{47FCEE24-75EE-4D92-ADDD-51DAE6CC827C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AA6233-883B-46F7-8C82-51FD810986A7}" type="doc">
      <dgm:prSet loTypeId="urn:microsoft.com/office/officeart/2005/8/layout/radial2" loCatId="relationship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E0D27356-1267-40F7-8F16-A037398464B5}">
      <dgm:prSet phldrT="[Text]" custT="1"/>
      <dgm:spPr>
        <a:solidFill>
          <a:schemeClr val="tx1"/>
        </a:solidFill>
        <a:ln>
          <a:noFill/>
        </a:ln>
      </dgm:spPr>
      <dgm:t>
        <a:bodyPr/>
        <a:lstStyle/>
        <a:p>
          <a:r>
            <a:rPr lang="en-US" sz="1600" b="1" dirty="0" smtClean="0">
              <a:solidFill>
                <a:schemeClr val="bg1"/>
              </a:solidFill>
            </a:rPr>
            <a:t>98 days for 11 kg turkey</a:t>
          </a:r>
          <a:endParaRPr lang="en-US" sz="1600" b="1" dirty="0">
            <a:solidFill>
              <a:schemeClr val="bg1"/>
            </a:solidFill>
          </a:endParaRPr>
        </a:p>
      </dgm:t>
    </dgm:pt>
    <dgm:pt modelId="{B64CB103-679D-4C54-B2B4-6F413AADC9D8}" type="parTrans" cxnId="{5D508A99-8007-4C5B-ADC1-236BC3FFD682}">
      <dgm:prSet/>
      <dgm:spPr/>
      <dgm:t>
        <a:bodyPr/>
        <a:lstStyle/>
        <a:p>
          <a:endParaRPr lang="en-US" sz="1600" b="1">
            <a:solidFill>
              <a:srgbClr val="0041A0"/>
            </a:solidFill>
          </a:endParaRPr>
        </a:p>
      </dgm:t>
    </dgm:pt>
    <dgm:pt modelId="{8F014556-4F12-4406-AB92-7885EC7ACE6F}" type="sibTrans" cxnId="{5D508A99-8007-4C5B-ADC1-236BC3FFD682}">
      <dgm:prSet/>
      <dgm:spPr/>
      <dgm:t>
        <a:bodyPr/>
        <a:lstStyle/>
        <a:p>
          <a:endParaRPr lang="en-US" sz="1600" b="1">
            <a:solidFill>
              <a:srgbClr val="0041A0"/>
            </a:solidFill>
          </a:endParaRPr>
        </a:p>
      </dgm:t>
    </dgm:pt>
    <dgm:pt modelId="{A8526A31-59FC-4506-A169-288D8BA91D1C}">
      <dgm:prSet phldrT="[Text]" custT="1"/>
      <dgm:spPr>
        <a:solidFill>
          <a:schemeClr val="tx1"/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1600" b="1" dirty="0" smtClean="0">
              <a:solidFill>
                <a:schemeClr val="bg1"/>
              </a:solidFill>
            </a:rPr>
            <a:t>FCR 2,13:1</a:t>
          </a:r>
        </a:p>
        <a:p>
          <a:r>
            <a:rPr lang="en-US" sz="1600" b="1" dirty="0" smtClean="0">
              <a:solidFill>
                <a:schemeClr val="bg1"/>
              </a:solidFill>
            </a:rPr>
            <a:t>KG Feed / KG Turkey</a:t>
          </a:r>
          <a:endParaRPr lang="en-US" sz="1600" b="1" dirty="0">
            <a:solidFill>
              <a:schemeClr val="bg1"/>
            </a:solidFill>
          </a:endParaRPr>
        </a:p>
      </dgm:t>
    </dgm:pt>
    <dgm:pt modelId="{DD8B4ACE-C160-4CB5-8964-1AD0DF0D1A74}" type="parTrans" cxnId="{B3F7BC3C-2073-4A15-BF42-37611C813BAE}">
      <dgm:prSet/>
      <dgm:spPr/>
      <dgm:t>
        <a:bodyPr/>
        <a:lstStyle/>
        <a:p>
          <a:endParaRPr lang="en-US" sz="1600" b="1">
            <a:solidFill>
              <a:srgbClr val="0041A0"/>
            </a:solidFill>
          </a:endParaRPr>
        </a:p>
      </dgm:t>
    </dgm:pt>
    <dgm:pt modelId="{81C294F1-FBF7-4978-92F4-081BF2D98A2D}" type="sibTrans" cxnId="{B3F7BC3C-2073-4A15-BF42-37611C813BAE}">
      <dgm:prSet/>
      <dgm:spPr/>
      <dgm:t>
        <a:bodyPr/>
        <a:lstStyle/>
        <a:p>
          <a:endParaRPr lang="en-US" sz="1600" b="1">
            <a:solidFill>
              <a:srgbClr val="0041A0"/>
            </a:solidFill>
          </a:endParaRPr>
        </a:p>
      </dgm:t>
    </dgm:pt>
    <dgm:pt modelId="{21308276-673C-4BF9-9715-BED4D072A15A}" type="pres">
      <dgm:prSet presAssocID="{0BAA6233-883B-46F7-8C82-51FD810986A7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FB134E08-AB4F-49B9-B0CA-02E094FF6925}" type="pres">
      <dgm:prSet presAssocID="{0BAA6233-883B-46F7-8C82-51FD810986A7}" presName="cycle" presStyleCnt="0"/>
      <dgm:spPr/>
      <dgm:t>
        <a:bodyPr/>
        <a:lstStyle/>
        <a:p>
          <a:endParaRPr lang="nl-NL"/>
        </a:p>
      </dgm:t>
    </dgm:pt>
    <dgm:pt modelId="{4BD6C299-8663-478A-BB91-6DA3EB9D5F4E}" type="pres">
      <dgm:prSet presAssocID="{0BAA6233-883B-46F7-8C82-51FD810986A7}" presName="centerShape" presStyleCnt="0"/>
      <dgm:spPr/>
      <dgm:t>
        <a:bodyPr/>
        <a:lstStyle/>
        <a:p>
          <a:endParaRPr lang="nl-NL"/>
        </a:p>
      </dgm:t>
    </dgm:pt>
    <dgm:pt modelId="{70FAF8C9-C34D-4D69-A2B6-CD8D1145171F}" type="pres">
      <dgm:prSet presAssocID="{0BAA6233-883B-46F7-8C82-51FD810986A7}" presName="connSite" presStyleLbl="node1" presStyleIdx="0" presStyleCnt="3"/>
      <dgm:spPr/>
      <dgm:t>
        <a:bodyPr/>
        <a:lstStyle/>
        <a:p>
          <a:endParaRPr lang="nl-NL"/>
        </a:p>
      </dgm:t>
    </dgm:pt>
    <dgm:pt modelId="{EBA98E06-6921-45F9-839F-F0FBEC907B66}" type="pres">
      <dgm:prSet presAssocID="{0BAA6233-883B-46F7-8C82-51FD810986A7}" presName="visible" presStyleLbl="node1" presStyleIdx="0" presStyleCnt="3" custScaleX="76421" custScaleY="72482" custLinFactNeighborX="10694" custLinFactNeighborY="4260"/>
      <dgm:spPr>
        <a:blipFill rotWithShape="0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nl-NL"/>
        </a:p>
      </dgm:t>
    </dgm:pt>
    <dgm:pt modelId="{FE5217AF-5856-401D-B493-0649C238674F}" type="pres">
      <dgm:prSet presAssocID="{B64CB103-679D-4C54-B2B4-6F413AADC9D8}" presName="Name25" presStyleLbl="parChTrans1D1" presStyleIdx="0" presStyleCnt="2"/>
      <dgm:spPr/>
      <dgm:t>
        <a:bodyPr/>
        <a:lstStyle/>
        <a:p>
          <a:endParaRPr lang="nl-NL"/>
        </a:p>
      </dgm:t>
    </dgm:pt>
    <dgm:pt modelId="{7BF5C3C0-23D7-4109-A87D-5D54D5755F49}" type="pres">
      <dgm:prSet presAssocID="{E0D27356-1267-40F7-8F16-A037398464B5}" presName="node" presStyleCnt="0"/>
      <dgm:spPr/>
      <dgm:t>
        <a:bodyPr/>
        <a:lstStyle/>
        <a:p>
          <a:endParaRPr lang="nl-NL"/>
        </a:p>
      </dgm:t>
    </dgm:pt>
    <dgm:pt modelId="{B8810B9B-E920-46F5-9FD2-D118F2865A54}" type="pres">
      <dgm:prSet presAssocID="{E0D27356-1267-40F7-8F16-A037398464B5}" presName="parentNode" presStyleLbl="node1" presStyleIdx="1" presStyleCnt="3" custScaleX="285548" custLinFactX="28402" custLinFactNeighborX="100000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nl-NL"/>
        </a:p>
      </dgm:t>
    </dgm:pt>
    <dgm:pt modelId="{E3365975-A076-4E39-9C3A-18FB1CE42C4E}" type="pres">
      <dgm:prSet presAssocID="{E0D27356-1267-40F7-8F16-A037398464B5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78594E3-6F63-43AE-8A6B-25EDE779A2B4}" type="pres">
      <dgm:prSet presAssocID="{DD8B4ACE-C160-4CB5-8964-1AD0DF0D1A74}" presName="Name25" presStyleLbl="parChTrans1D1" presStyleIdx="1" presStyleCnt="2"/>
      <dgm:spPr/>
      <dgm:t>
        <a:bodyPr/>
        <a:lstStyle/>
        <a:p>
          <a:endParaRPr lang="nl-NL"/>
        </a:p>
      </dgm:t>
    </dgm:pt>
    <dgm:pt modelId="{BAAB42F4-2E9B-4FDF-BCDA-FE2DA32E08D6}" type="pres">
      <dgm:prSet presAssocID="{A8526A31-59FC-4506-A169-288D8BA91D1C}" presName="node" presStyleCnt="0"/>
      <dgm:spPr/>
      <dgm:t>
        <a:bodyPr/>
        <a:lstStyle/>
        <a:p>
          <a:endParaRPr lang="nl-NL"/>
        </a:p>
      </dgm:t>
    </dgm:pt>
    <dgm:pt modelId="{36FF738F-568F-48BF-8E65-58F8F139C627}" type="pres">
      <dgm:prSet presAssocID="{A8526A31-59FC-4506-A169-288D8BA91D1C}" presName="parentNode" presStyleLbl="node1" presStyleIdx="2" presStyleCnt="3" custScaleX="285548" custLinFactX="28402" custLinFactNeighborX="100000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nl-NL"/>
        </a:p>
      </dgm:t>
    </dgm:pt>
    <dgm:pt modelId="{ED1212C0-E525-4706-83B6-09D4E132BFBC}" type="pres">
      <dgm:prSet presAssocID="{A8526A31-59FC-4506-A169-288D8BA91D1C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B3F7BC3C-2073-4A15-BF42-37611C813BAE}" srcId="{0BAA6233-883B-46F7-8C82-51FD810986A7}" destId="{A8526A31-59FC-4506-A169-288D8BA91D1C}" srcOrd="1" destOrd="0" parTransId="{DD8B4ACE-C160-4CB5-8964-1AD0DF0D1A74}" sibTransId="{81C294F1-FBF7-4978-92F4-081BF2D98A2D}"/>
    <dgm:cxn modelId="{FFC3D6E7-96C7-4799-9C1B-B8A527D2FCFA}" type="presOf" srcId="{A8526A31-59FC-4506-A169-288D8BA91D1C}" destId="{36FF738F-568F-48BF-8E65-58F8F139C627}" srcOrd="0" destOrd="0" presId="urn:microsoft.com/office/officeart/2005/8/layout/radial2"/>
    <dgm:cxn modelId="{EFAAE7E9-BA36-4AB0-B0E5-673DDF6862B5}" type="presOf" srcId="{B64CB103-679D-4C54-B2B4-6F413AADC9D8}" destId="{FE5217AF-5856-401D-B493-0649C238674F}" srcOrd="0" destOrd="0" presId="urn:microsoft.com/office/officeart/2005/8/layout/radial2"/>
    <dgm:cxn modelId="{5D508A99-8007-4C5B-ADC1-236BC3FFD682}" srcId="{0BAA6233-883B-46F7-8C82-51FD810986A7}" destId="{E0D27356-1267-40F7-8F16-A037398464B5}" srcOrd="0" destOrd="0" parTransId="{B64CB103-679D-4C54-B2B4-6F413AADC9D8}" sibTransId="{8F014556-4F12-4406-AB92-7885EC7ACE6F}"/>
    <dgm:cxn modelId="{11070FDA-662C-4964-ACD2-294DB0DD625B}" type="presOf" srcId="{DD8B4ACE-C160-4CB5-8964-1AD0DF0D1A74}" destId="{778594E3-6F63-43AE-8A6B-25EDE779A2B4}" srcOrd="0" destOrd="0" presId="urn:microsoft.com/office/officeart/2005/8/layout/radial2"/>
    <dgm:cxn modelId="{85F02272-3CB5-4108-B445-8E012AA0015A}" type="presOf" srcId="{0BAA6233-883B-46F7-8C82-51FD810986A7}" destId="{21308276-673C-4BF9-9715-BED4D072A15A}" srcOrd="0" destOrd="0" presId="urn:microsoft.com/office/officeart/2005/8/layout/radial2"/>
    <dgm:cxn modelId="{D18CC108-DE6D-4488-B81B-F320E74CFDA4}" type="presOf" srcId="{E0D27356-1267-40F7-8F16-A037398464B5}" destId="{B8810B9B-E920-46F5-9FD2-D118F2865A54}" srcOrd="0" destOrd="0" presId="urn:microsoft.com/office/officeart/2005/8/layout/radial2"/>
    <dgm:cxn modelId="{8100A2C3-9809-4607-A0AB-FDC7AAC7467B}" type="presParOf" srcId="{21308276-673C-4BF9-9715-BED4D072A15A}" destId="{FB134E08-AB4F-49B9-B0CA-02E094FF6925}" srcOrd="0" destOrd="0" presId="urn:microsoft.com/office/officeart/2005/8/layout/radial2"/>
    <dgm:cxn modelId="{8AFAE0FE-DED3-4E77-A395-1655662C0D1F}" type="presParOf" srcId="{FB134E08-AB4F-49B9-B0CA-02E094FF6925}" destId="{4BD6C299-8663-478A-BB91-6DA3EB9D5F4E}" srcOrd="0" destOrd="0" presId="urn:microsoft.com/office/officeart/2005/8/layout/radial2"/>
    <dgm:cxn modelId="{DB88028B-277A-43B7-B41C-4B98B690B579}" type="presParOf" srcId="{4BD6C299-8663-478A-BB91-6DA3EB9D5F4E}" destId="{70FAF8C9-C34D-4D69-A2B6-CD8D1145171F}" srcOrd="0" destOrd="0" presId="urn:microsoft.com/office/officeart/2005/8/layout/radial2"/>
    <dgm:cxn modelId="{A0FBC041-8337-4011-BCDB-8255B2D20E8E}" type="presParOf" srcId="{4BD6C299-8663-478A-BB91-6DA3EB9D5F4E}" destId="{EBA98E06-6921-45F9-839F-F0FBEC907B66}" srcOrd="1" destOrd="0" presId="urn:microsoft.com/office/officeart/2005/8/layout/radial2"/>
    <dgm:cxn modelId="{C1BFD391-AA15-490D-8DD4-BDB24FAACD66}" type="presParOf" srcId="{FB134E08-AB4F-49B9-B0CA-02E094FF6925}" destId="{FE5217AF-5856-401D-B493-0649C238674F}" srcOrd="1" destOrd="0" presId="urn:microsoft.com/office/officeart/2005/8/layout/radial2"/>
    <dgm:cxn modelId="{75589D21-1ACD-4432-B17C-1138351006F0}" type="presParOf" srcId="{FB134E08-AB4F-49B9-B0CA-02E094FF6925}" destId="{7BF5C3C0-23D7-4109-A87D-5D54D5755F49}" srcOrd="2" destOrd="0" presId="urn:microsoft.com/office/officeart/2005/8/layout/radial2"/>
    <dgm:cxn modelId="{1A5DF42B-00CA-4DBF-AB1C-C926CB85CE2F}" type="presParOf" srcId="{7BF5C3C0-23D7-4109-A87D-5D54D5755F49}" destId="{B8810B9B-E920-46F5-9FD2-D118F2865A54}" srcOrd="0" destOrd="0" presId="urn:microsoft.com/office/officeart/2005/8/layout/radial2"/>
    <dgm:cxn modelId="{1D4C887C-1281-4A9C-BDA8-32BE504B2065}" type="presParOf" srcId="{7BF5C3C0-23D7-4109-A87D-5D54D5755F49}" destId="{E3365975-A076-4E39-9C3A-18FB1CE42C4E}" srcOrd="1" destOrd="0" presId="urn:microsoft.com/office/officeart/2005/8/layout/radial2"/>
    <dgm:cxn modelId="{BE8A93CB-36ED-4066-BD2B-5E9C2AB488E1}" type="presParOf" srcId="{FB134E08-AB4F-49B9-B0CA-02E094FF6925}" destId="{778594E3-6F63-43AE-8A6B-25EDE779A2B4}" srcOrd="3" destOrd="0" presId="urn:microsoft.com/office/officeart/2005/8/layout/radial2"/>
    <dgm:cxn modelId="{CA54146A-AEED-4DEC-9842-F746F4DEFD27}" type="presParOf" srcId="{FB134E08-AB4F-49B9-B0CA-02E094FF6925}" destId="{BAAB42F4-2E9B-4FDF-BCDA-FE2DA32E08D6}" srcOrd="4" destOrd="0" presId="urn:microsoft.com/office/officeart/2005/8/layout/radial2"/>
    <dgm:cxn modelId="{B527DEC8-6A74-4085-93E2-0FB3DCB1E71C}" type="presParOf" srcId="{BAAB42F4-2E9B-4FDF-BCDA-FE2DA32E08D6}" destId="{36FF738F-568F-48BF-8E65-58F8F139C627}" srcOrd="0" destOrd="0" presId="urn:microsoft.com/office/officeart/2005/8/layout/radial2"/>
    <dgm:cxn modelId="{8DFB0D00-E87E-4315-B8C7-C9E587D1C68C}" type="presParOf" srcId="{BAAB42F4-2E9B-4FDF-BCDA-FE2DA32E08D6}" destId="{ED1212C0-E525-4706-83B6-09D4E132BFBC}" srcOrd="1" destOrd="0" presId="urn:microsoft.com/office/officeart/2005/8/layout/radial2"/>
  </dgm:cxnLst>
  <dgm:bg>
    <a:noFill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1C49A2-3E3D-4336-991C-2DBECF949FA0}">
      <dsp:nvSpPr>
        <dsp:cNvPr id="0" name=""/>
        <dsp:cNvSpPr/>
      </dsp:nvSpPr>
      <dsp:spPr>
        <a:xfrm>
          <a:off x="44940" y="0"/>
          <a:ext cx="2313784" cy="775874"/>
        </a:xfrm>
        <a:prstGeom prst="chevron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Breeding</a:t>
          </a:r>
          <a:endParaRPr lang="nl-NL" sz="1900" kern="1200" dirty="0"/>
        </a:p>
      </dsp:txBody>
      <dsp:txXfrm>
        <a:off x="432877" y="0"/>
        <a:ext cx="1537910" cy="775874"/>
      </dsp:txXfrm>
    </dsp:sp>
    <dsp:sp modelId="{5F6A2F2B-319A-4F42-AD95-99EA055B6628}">
      <dsp:nvSpPr>
        <dsp:cNvPr id="0" name=""/>
        <dsp:cNvSpPr/>
      </dsp:nvSpPr>
      <dsp:spPr>
        <a:xfrm>
          <a:off x="2127346" y="0"/>
          <a:ext cx="2313784" cy="775874"/>
        </a:xfrm>
        <a:prstGeom prst="chevron">
          <a:avLst/>
        </a:prstGeom>
        <a:solidFill>
          <a:schemeClr val="accent2">
            <a:shade val="80000"/>
            <a:hueOff val="0"/>
            <a:satOff val="-9340"/>
            <a:lumOff val="105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Multiplication</a:t>
          </a:r>
          <a:endParaRPr lang="nl-NL" sz="1900" kern="1200" dirty="0"/>
        </a:p>
      </dsp:txBody>
      <dsp:txXfrm>
        <a:off x="2515283" y="0"/>
        <a:ext cx="1537910" cy="775874"/>
      </dsp:txXfrm>
    </dsp:sp>
    <dsp:sp modelId="{F806384F-DD3F-4419-B82D-B460AF789CF2}">
      <dsp:nvSpPr>
        <dsp:cNvPr id="0" name=""/>
        <dsp:cNvSpPr/>
      </dsp:nvSpPr>
      <dsp:spPr>
        <a:xfrm>
          <a:off x="4209752" y="0"/>
          <a:ext cx="2313784" cy="775874"/>
        </a:xfrm>
        <a:prstGeom prst="chevron">
          <a:avLst/>
        </a:prstGeom>
        <a:solidFill>
          <a:schemeClr val="accent2">
            <a:shade val="80000"/>
            <a:hueOff val="0"/>
            <a:satOff val="-18679"/>
            <a:lumOff val="2116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>
              <a:solidFill>
                <a:schemeClr val="bg1"/>
              </a:solidFill>
            </a:rPr>
            <a:t>Commercial  Production</a:t>
          </a:r>
          <a:endParaRPr lang="nl-NL" sz="1900" kern="1200" dirty="0">
            <a:solidFill>
              <a:schemeClr val="bg1"/>
            </a:solidFill>
          </a:endParaRPr>
        </a:p>
      </dsp:txBody>
      <dsp:txXfrm>
        <a:off x="4597689" y="0"/>
        <a:ext cx="1537910" cy="775874"/>
      </dsp:txXfrm>
    </dsp:sp>
    <dsp:sp modelId="{9D01AB7F-8F31-44E6-969B-D5ABD9F6C3BE}">
      <dsp:nvSpPr>
        <dsp:cNvPr id="0" name=""/>
        <dsp:cNvSpPr/>
      </dsp:nvSpPr>
      <dsp:spPr>
        <a:xfrm>
          <a:off x="6255167" y="0"/>
          <a:ext cx="2313784" cy="775874"/>
        </a:xfrm>
        <a:prstGeom prst="chevron">
          <a:avLst/>
        </a:prstGeom>
        <a:solidFill>
          <a:schemeClr val="accent2">
            <a:shade val="80000"/>
            <a:hueOff val="0"/>
            <a:satOff val="-28019"/>
            <a:lumOff val="31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/>
            <a:t>Processing</a:t>
          </a:r>
          <a:endParaRPr lang="nl-NL" sz="1900" kern="1200" dirty="0"/>
        </a:p>
      </dsp:txBody>
      <dsp:txXfrm>
        <a:off x="6643104" y="0"/>
        <a:ext cx="1537910" cy="7758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371CF7-61B0-4742-B8F0-76A79BBBCDD4}">
      <dsp:nvSpPr>
        <dsp:cNvPr id="0" name=""/>
        <dsp:cNvSpPr/>
      </dsp:nvSpPr>
      <dsp:spPr>
        <a:xfrm>
          <a:off x="519235" y="77389"/>
          <a:ext cx="6622942" cy="3225409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alpha val="74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92CFF4-0391-4DEB-A5B8-45DCDE152326}">
      <dsp:nvSpPr>
        <dsp:cNvPr id="0" name=""/>
        <dsp:cNvSpPr/>
      </dsp:nvSpPr>
      <dsp:spPr>
        <a:xfrm>
          <a:off x="5669002" y="639501"/>
          <a:ext cx="418539" cy="4185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CF4AF1-215B-46C0-BAFB-87DB943605A0}">
      <dsp:nvSpPr>
        <dsp:cNvPr id="0" name=""/>
        <dsp:cNvSpPr/>
      </dsp:nvSpPr>
      <dsp:spPr>
        <a:xfrm>
          <a:off x="3615894" y="848771"/>
          <a:ext cx="2262378" cy="2608804"/>
        </a:xfrm>
        <a:prstGeom prst="round2Diag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21776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 smtClean="0"/>
        </a:p>
      </dsp:txBody>
      <dsp:txXfrm>
        <a:off x="3726334" y="959211"/>
        <a:ext cx="2041498" cy="23879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0136FB-4583-4058-B6FA-3CB91377127F}">
      <dsp:nvSpPr>
        <dsp:cNvPr id="0" name=""/>
        <dsp:cNvSpPr/>
      </dsp:nvSpPr>
      <dsp:spPr>
        <a:xfrm rot="1329658">
          <a:off x="610074" y="1986593"/>
          <a:ext cx="662914" cy="65302"/>
        </a:xfrm>
        <a:custGeom>
          <a:avLst/>
          <a:gdLst/>
          <a:ahLst/>
          <a:cxnLst/>
          <a:rect l="0" t="0" r="0" b="0"/>
          <a:pathLst>
            <a:path>
              <a:moveTo>
                <a:pt x="0" y="32651"/>
              </a:moveTo>
              <a:lnTo>
                <a:pt x="662914" y="32651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9DD097-3E95-4CBD-BB18-681648B639FA}">
      <dsp:nvSpPr>
        <dsp:cNvPr id="0" name=""/>
        <dsp:cNvSpPr/>
      </dsp:nvSpPr>
      <dsp:spPr>
        <a:xfrm rot="20009042">
          <a:off x="607651" y="1344431"/>
          <a:ext cx="511604" cy="65302"/>
        </a:xfrm>
        <a:custGeom>
          <a:avLst/>
          <a:gdLst/>
          <a:ahLst/>
          <a:cxnLst/>
          <a:rect l="0" t="0" r="0" b="0"/>
          <a:pathLst>
            <a:path>
              <a:moveTo>
                <a:pt x="0" y="32651"/>
              </a:moveTo>
              <a:lnTo>
                <a:pt x="511604" y="32651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328C22-3F95-4DB3-9C10-7FBDBB274D92}">
      <dsp:nvSpPr>
        <dsp:cNvPr id="0" name=""/>
        <dsp:cNvSpPr/>
      </dsp:nvSpPr>
      <dsp:spPr>
        <a:xfrm>
          <a:off x="137627" y="1314477"/>
          <a:ext cx="748024" cy="797288"/>
        </a:xfrm>
        <a:prstGeom prst="ellipse">
          <a:avLst/>
        </a:prstGeom>
        <a:blipFill rotWithShape="0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75F755-D0D8-43AE-808B-1821870A230A}">
      <dsp:nvSpPr>
        <dsp:cNvPr id="0" name=""/>
        <dsp:cNvSpPr/>
      </dsp:nvSpPr>
      <dsp:spPr>
        <a:xfrm>
          <a:off x="693552" y="659962"/>
          <a:ext cx="1884269" cy="663659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196 days for 11 kg turkey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725949" y="692359"/>
        <a:ext cx="1819475" cy="598865"/>
      </dsp:txXfrm>
    </dsp:sp>
    <dsp:sp modelId="{6B7F98BA-4722-44D1-BBB3-CC99F664704A}">
      <dsp:nvSpPr>
        <dsp:cNvPr id="0" name=""/>
        <dsp:cNvSpPr/>
      </dsp:nvSpPr>
      <dsp:spPr>
        <a:xfrm>
          <a:off x="922620" y="2063442"/>
          <a:ext cx="1884269" cy="663659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FCR  4,2:1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KG Feed / KG Turkey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955017" y="2095839"/>
        <a:ext cx="1819475" cy="5988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8594E3-6F63-43AE-8A6B-25EDE779A2B4}">
      <dsp:nvSpPr>
        <dsp:cNvPr id="0" name=""/>
        <dsp:cNvSpPr/>
      </dsp:nvSpPr>
      <dsp:spPr>
        <a:xfrm rot="1107578">
          <a:off x="447249" y="1821589"/>
          <a:ext cx="959092" cy="60908"/>
        </a:xfrm>
        <a:custGeom>
          <a:avLst/>
          <a:gdLst/>
          <a:ahLst/>
          <a:cxnLst/>
          <a:rect l="0" t="0" r="0" b="0"/>
          <a:pathLst>
            <a:path>
              <a:moveTo>
                <a:pt x="0" y="30454"/>
              </a:moveTo>
              <a:lnTo>
                <a:pt x="959092" y="30454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5217AF-5856-401D-B493-0649C238674F}">
      <dsp:nvSpPr>
        <dsp:cNvPr id="0" name=""/>
        <dsp:cNvSpPr/>
      </dsp:nvSpPr>
      <dsp:spPr>
        <a:xfrm rot="20492422">
          <a:off x="447249" y="1269374"/>
          <a:ext cx="959092" cy="60908"/>
        </a:xfrm>
        <a:custGeom>
          <a:avLst/>
          <a:gdLst/>
          <a:ahLst/>
          <a:cxnLst/>
          <a:rect l="0" t="0" r="0" b="0"/>
          <a:pathLst>
            <a:path>
              <a:moveTo>
                <a:pt x="0" y="30454"/>
              </a:moveTo>
              <a:lnTo>
                <a:pt x="959092" y="30454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A98E06-6921-45F9-839F-F0FBEC907B66}">
      <dsp:nvSpPr>
        <dsp:cNvPr id="0" name=""/>
        <dsp:cNvSpPr/>
      </dsp:nvSpPr>
      <dsp:spPr>
        <a:xfrm>
          <a:off x="-193006" y="1235784"/>
          <a:ext cx="812818" cy="770922"/>
        </a:xfrm>
        <a:prstGeom prst="ellipse">
          <a:avLst/>
        </a:prstGeom>
        <a:blipFill rotWithShape="0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810B9B-E920-46F5-9FD2-D118F2865A54}">
      <dsp:nvSpPr>
        <dsp:cNvPr id="0" name=""/>
        <dsp:cNvSpPr/>
      </dsp:nvSpPr>
      <dsp:spPr>
        <a:xfrm>
          <a:off x="1130052" y="608750"/>
          <a:ext cx="1822263" cy="638163"/>
        </a:xfrm>
        <a:prstGeom prst="roundRect">
          <a:avLst/>
        </a:prstGeom>
        <a:solidFill>
          <a:schemeClr val="tx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bg1"/>
              </a:solidFill>
            </a:rPr>
            <a:t>98 days for 11 kg turkey</a:t>
          </a:r>
          <a:endParaRPr lang="en-US" sz="1600" b="1" kern="1200" dirty="0">
            <a:solidFill>
              <a:schemeClr val="bg1"/>
            </a:solidFill>
          </a:endParaRPr>
        </a:p>
      </dsp:txBody>
      <dsp:txXfrm>
        <a:off x="1161205" y="639903"/>
        <a:ext cx="1759957" cy="575857"/>
      </dsp:txXfrm>
    </dsp:sp>
    <dsp:sp modelId="{36FF738F-568F-48BF-8E65-58F8F139C627}">
      <dsp:nvSpPr>
        <dsp:cNvPr id="0" name=""/>
        <dsp:cNvSpPr/>
      </dsp:nvSpPr>
      <dsp:spPr>
        <a:xfrm>
          <a:off x="1130052" y="1904958"/>
          <a:ext cx="1822263" cy="638163"/>
        </a:xfrm>
        <a:prstGeom prst="roundRect">
          <a:avLst/>
        </a:prstGeom>
        <a:solidFill>
          <a:schemeClr val="tx1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bg1"/>
              </a:solidFill>
            </a:rPr>
            <a:t>FCR 2,13:1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bg1"/>
              </a:solidFill>
            </a:rPr>
            <a:t>KG Feed / KG Turkey</a:t>
          </a:r>
          <a:endParaRPr lang="en-US" sz="1600" b="1" kern="1200" dirty="0">
            <a:solidFill>
              <a:schemeClr val="bg1"/>
            </a:solidFill>
          </a:endParaRPr>
        </a:p>
      </dsp:txBody>
      <dsp:txXfrm>
        <a:off x="1161205" y="1936111"/>
        <a:ext cx="1759957" cy="5758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CE8E7-3B43-408B-AC72-569D026060C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4A0ED3-A528-4351-A73E-6BC362CB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46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09" indent="-285734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2937" indent="-228587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112" indent="-228587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287" indent="-228587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461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635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8810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5985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AC438E4A-67E2-4034-87B4-94A490B12D05}" type="slidenum">
              <a:rPr lang="en-US" altLang="en-US" sz="1200">
                <a:solidFill>
                  <a:prstClr val="black"/>
                </a:solidFill>
              </a:rPr>
              <a:pPr/>
              <a:t>15</a:t>
            </a:fld>
            <a:endParaRPr lang="en-US" alt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A0ED3-A528-4351-A73E-6BC362CB06B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30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Iets</a:t>
            </a:r>
            <a:r>
              <a:rPr lang="nl-NL" baseline="0" dirty="0" smtClean="0"/>
              <a:t> anders op verzinnen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7C3BA-0C13-45DC-B741-1E047A6F871C}" type="slidenum">
              <a:rPr lang="nl-NL" smtClean="0">
                <a:solidFill>
                  <a:prstClr val="black"/>
                </a:solidFill>
              </a:rPr>
              <a:pPr/>
              <a:t>19</a:t>
            </a:fld>
            <a:endParaRPr lang="nl-NL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764" y="2130425"/>
            <a:ext cx="7200000" cy="1470025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1A3A63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768" y="3886200"/>
            <a:ext cx="72000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1A3A6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</p:spPr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46618" y="6356350"/>
            <a:ext cx="5040000" cy="365125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0284" y="6356350"/>
            <a:ext cx="730424" cy="365125"/>
          </a:xfrm>
        </p:spPr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buFont typeface="+mj-lt"/>
              <a:buAutoNum type="arabicPeriod"/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buNone/>
              <a:defRPr sz="24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38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646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764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7764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0572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0572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616" y="273050"/>
            <a:ext cx="288032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944" y="273050"/>
            <a:ext cx="4258816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4616" y="1435100"/>
            <a:ext cx="288032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340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1734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7340" y="536733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764" y="2130425"/>
            <a:ext cx="7200000" cy="1470025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1A3A63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768" y="3886200"/>
            <a:ext cx="72000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1A3A6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</p:spPr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0284" y="6356350"/>
            <a:ext cx="730424" cy="365125"/>
          </a:xfrm>
        </p:spPr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1738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buFont typeface="+mj-lt"/>
              <a:buAutoNum type="arabicPeriod"/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38635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297694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buNone/>
              <a:defRPr sz="24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36490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096929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38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646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233116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764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7764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0572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0572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90133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580367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481007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616" y="273050"/>
            <a:ext cx="288032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944" y="273050"/>
            <a:ext cx="4258816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4616" y="1435100"/>
            <a:ext cx="288032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75524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340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1734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7340" y="536733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441357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55543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56461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764" y="2130425"/>
            <a:ext cx="7200000" cy="1470025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1A3A63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768" y="3886200"/>
            <a:ext cx="72000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1A3A6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</p:spPr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46618" y="6356350"/>
            <a:ext cx="5040000" cy="365125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0284" y="6356350"/>
            <a:ext cx="730424" cy="365125"/>
          </a:xfrm>
        </p:spPr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  <p:pic>
        <p:nvPicPr>
          <p:cNvPr id="8" name="Picture 7" descr="Hybrid_LG_FC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6020" y="642918"/>
            <a:ext cx="162268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3521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buFont typeface="+mj-lt"/>
              <a:buAutoNum type="arabicPeriod"/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757436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914083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buNone/>
              <a:defRPr sz="24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683703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870795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38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646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86788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764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7764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0572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0572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959419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271251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475467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616" y="273050"/>
            <a:ext cx="288032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944" y="273050"/>
            <a:ext cx="4258816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4616" y="1435100"/>
            <a:ext cx="288032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20611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340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1734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7340" y="536733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140324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005587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532301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764" y="2130425"/>
            <a:ext cx="7200000" cy="1470025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1A3A63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768" y="3886200"/>
            <a:ext cx="72000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1A3A6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</p:spPr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46618" y="6356350"/>
            <a:ext cx="5040000" cy="365125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0284" y="6356350"/>
            <a:ext cx="730424" cy="365125"/>
          </a:xfrm>
        </p:spPr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00371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buFont typeface="+mj-lt"/>
              <a:buAutoNum type="arabicPeriod"/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01042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851655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buNone/>
              <a:defRPr sz="24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796852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100254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38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646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59475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764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7764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0572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0572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555223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9748341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727016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616" y="273050"/>
            <a:ext cx="288032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944" y="273050"/>
            <a:ext cx="4258816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4616" y="1435100"/>
            <a:ext cx="288032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570170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340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1734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7340" y="536733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783244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799609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71376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764" y="2130425"/>
            <a:ext cx="7200000" cy="1470025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1A3A63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768" y="3886200"/>
            <a:ext cx="72000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1A3A6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</p:spPr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46618" y="6356350"/>
            <a:ext cx="5040000" cy="365125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0284" y="6356350"/>
            <a:ext cx="730424" cy="365125"/>
          </a:xfrm>
        </p:spPr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  <p:pic>
        <p:nvPicPr>
          <p:cNvPr id="8" name="Picture 7" descr="Hybrid_LG_FC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6020" y="642918"/>
            <a:ext cx="162268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5591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buFont typeface="+mj-lt"/>
              <a:buAutoNum type="arabicPeriod"/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849851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801341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buNone/>
              <a:defRPr sz="24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0731322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280947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38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646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7163383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764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7764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0572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0572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6295681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2098805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8638694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616" y="273050"/>
            <a:ext cx="288032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944" y="273050"/>
            <a:ext cx="4258816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4616" y="1435100"/>
            <a:ext cx="288032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0421171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340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1734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7340" y="536733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8163506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250659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3054513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12188" cy="504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352425" y="1412875"/>
            <a:ext cx="3544888" cy="4713288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49713" y="1412875"/>
            <a:ext cx="3546475" cy="4713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472249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764" y="2130425"/>
            <a:ext cx="7200000" cy="1470025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1A3A63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768" y="3886200"/>
            <a:ext cx="72000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1A3A6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/>
          <a:lstStyle/>
          <a:p>
            <a:fld id="{3E8E3E2C-708C-4D78-BE14-87BE0651AEC4}" type="datetimeFigureOut">
              <a:rPr lang="en-US" smtClean="0">
                <a:solidFill>
                  <a:srgbClr val="1A3A63"/>
                </a:solidFill>
              </a:rPr>
              <a:pPr/>
              <a:t>11/18/2014</a:t>
            </a:fld>
            <a:endParaRPr lang="en-US">
              <a:solidFill>
                <a:srgbClr val="1A3A6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46618" y="6356350"/>
            <a:ext cx="50400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0284" y="6356350"/>
            <a:ext cx="730424" cy="365125"/>
          </a:xfrm>
          <a:prstGeom prst="rect">
            <a:avLst/>
          </a:prstGeom>
        </p:spPr>
        <p:txBody>
          <a:bodyPr/>
          <a:lstStyle/>
          <a:p>
            <a:fld id="{5860F09F-D29E-46EE-A866-76F1CFE2881C}" type="slidenum">
              <a:rPr lang="en-US" smtClean="0">
                <a:solidFill>
                  <a:srgbClr val="1A3A63"/>
                </a:solidFill>
              </a:rPr>
              <a:pPr/>
              <a:t>‹#›</a:t>
            </a:fld>
            <a:endParaRPr lang="en-US">
              <a:solidFill>
                <a:srgbClr val="1A3A63"/>
              </a:solidFill>
            </a:endParaRPr>
          </a:p>
        </p:txBody>
      </p:sp>
      <p:pic>
        <p:nvPicPr>
          <p:cNvPr id="8" name="Picture 7" descr="Hybrid_LG_FC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6020" y="642918"/>
            <a:ext cx="162268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667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buFont typeface="+mj-lt"/>
              <a:buAutoNum type="arabicPeriod"/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/>
          <a:lstStyle/>
          <a:p>
            <a:fld id="{3E8E3E2C-708C-4D78-BE14-87BE0651AEC4}" type="datetimeFigureOut">
              <a:rPr lang="en-US" smtClean="0">
                <a:solidFill>
                  <a:srgbClr val="1A3A63"/>
                </a:solidFill>
              </a:rPr>
              <a:pPr/>
              <a:t>11/18/2014</a:t>
            </a:fld>
            <a:endParaRPr lang="en-US">
              <a:solidFill>
                <a:srgbClr val="1A3A6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/>
          <a:lstStyle/>
          <a:p>
            <a:fld id="{5860F09F-D29E-46EE-A866-76F1CFE2881C}" type="slidenum">
              <a:rPr lang="en-US" smtClean="0">
                <a:solidFill>
                  <a:srgbClr val="1A3A63"/>
                </a:solidFill>
              </a:rPr>
              <a:pPr/>
              <a:t>‹#›</a:t>
            </a:fld>
            <a:endParaRPr lang="en-US">
              <a:solidFill>
                <a:srgbClr val="1A3A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52212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/>
          <a:lstStyle/>
          <a:p>
            <a:fld id="{3E8E3E2C-708C-4D78-BE14-87BE0651AEC4}" type="datetimeFigureOut">
              <a:rPr lang="en-US" smtClean="0">
                <a:solidFill>
                  <a:srgbClr val="1A3A63"/>
                </a:solidFill>
              </a:rPr>
              <a:pPr/>
              <a:t>11/18/2014</a:t>
            </a:fld>
            <a:endParaRPr lang="en-US">
              <a:solidFill>
                <a:srgbClr val="1A3A6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/>
          <a:lstStyle/>
          <a:p>
            <a:fld id="{5860F09F-D29E-46EE-A866-76F1CFE2881C}" type="slidenum">
              <a:rPr lang="en-US" smtClean="0">
                <a:solidFill>
                  <a:srgbClr val="1A3A63"/>
                </a:solidFill>
              </a:rPr>
              <a:pPr/>
              <a:t>‹#›</a:t>
            </a:fld>
            <a:endParaRPr lang="en-US">
              <a:solidFill>
                <a:srgbClr val="1A3A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03694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buNone/>
              <a:defRPr sz="24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/>
          <a:lstStyle/>
          <a:p>
            <a:fld id="{3E8E3E2C-708C-4D78-BE14-87BE0651AEC4}" type="datetimeFigureOut">
              <a:rPr lang="en-US" smtClean="0">
                <a:solidFill>
                  <a:srgbClr val="1A3A63"/>
                </a:solidFill>
              </a:rPr>
              <a:pPr/>
              <a:t>11/18/2014</a:t>
            </a:fld>
            <a:endParaRPr lang="en-US">
              <a:solidFill>
                <a:srgbClr val="1A3A6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/>
          <a:lstStyle/>
          <a:p>
            <a:fld id="{5860F09F-D29E-46EE-A866-76F1CFE2881C}" type="slidenum">
              <a:rPr lang="en-US" smtClean="0">
                <a:solidFill>
                  <a:srgbClr val="1A3A63"/>
                </a:solidFill>
              </a:rPr>
              <a:pPr/>
              <a:t>‹#›</a:t>
            </a:fld>
            <a:endParaRPr lang="en-US">
              <a:solidFill>
                <a:srgbClr val="1A3A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2364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/>
          <a:lstStyle/>
          <a:p>
            <a:fld id="{3E8E3E2C-708C-4D78-BE14-87BE0651AEC4}" type="datetimeFigureOut">
              <a:rPr lang="en-US" smtClean="0">
                <a:solidFill>
                  <a:srgbClr val="1A3A63"/>
                </a:solidFill>
              </a:rPr>
              <a:pPr/>
              <a:t>11/18/2014</a:t>
            </a:fld>
            <a:endParaRPr lang="en-US">
              <a:solidFill>
                <a:srgbClr val="1A3A6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/>
          <a:lstStyle/>
          <a:p>
            <a:fld id="{5860F09F-D29E-46EE-A866-76F1CFE2881C}" type="slidenum">
              <a:rPr lang="en-US" smtClean="0">
                <a:solidFill>
                  <a:srgbClr val="1A3A63"/>
                </a:solidFill>
              </a:rPr>
              <a:pPr/>
              <a:t>‹#›</a:t>
            </a:fld>
            <a:endParaRPr lang="en-US">
              <a:solidFill>
                <a:srgbClr val="1A3A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5464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38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646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/>
          <a:lstStyle/>
          <a:p>
            <a:fld id="{3E8E3E2C-708C-4D78-BE14-87BE0651AEC4}" type="datetimeFigureOut">
              <a:rPr lang="en-US" smtClean="0">
                <a:solidFill>
                  <a:srgbClr val="1A3A63"/>
                </a:solidFill>
              </a:rPr>
              <a:pPr/>
              <a:t>11/18/2014</a:t>
            </a:fld>
            <a:endParaRPr lang="en-US">
              <a:solidFill>
                <a:srgbClr val="1A3A6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/>
          <a:lstStyle/>
          <a:p>
            <a:fld id="{5860F09F-D29E-46EE-A866-76F1CFE2881C}" type="slidenum">
              <a:rPr lang="en-US" smtClean="0">
                <a:solidFill>
                  <a:srgbClr val="1A3A63"/>
                </a:solidFill>
              </a:rPr>
              <a:pPr/>
              <a:t>‹#›</a:t>
            </a:fld>
            <a:endParaRPr lang="en-US">
              <a:solidFill>
                <a:srgbClr val="1A3A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94315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764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7764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0572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0572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/>
          <a:lstStyle/>
          <a:p>
            <a:fld id="{3E8E3E2C-708C-4D78-BE14-87BE0651AEC4}" type="datetimeFigureOut">
              <a:rPr lang="en-US" smtClean="0">
                <a:solidFill>
                  <a:srgbClr val="1A3A63"/>
                </a:solidFill>
              </a:rPr>
              <a:pPr/>
              <a:t>11/18/2014</a:t>
            </a:fld>
            <a:endParaRPr lang="en-US">
              <a:solidFill>
                <a:srgbClr val="1A3A63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/>
          <a:lstStyle/>
          <a:p>
            <a:fld id="{5860F09F-D29E-46EE-A866-76F1CFE2881C}" type="slidenum">
              <a:rPr lang="en-US" smtClean="0">
                <a:solidFill>
                  <a:srgbClr val="1A3A63"/>
                </a:solidFill>
              </a:rPr>
              <a:pPr/>
              <a:t>‹#›</a:t>
            </a:fld>
            <a:endParaRPr lang="en-US">
              <a:solidFill>
                <a:srgbClr val="1A3A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62511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/>
          <a:lstStyle/>
          <a:p>
            <a:fld id="{3E8E3E2C-708C-4D78-BE14-87BE0651AEC4}" type="datetimeFigureOut">
              <a:rPr lang="en-US" smtClean="0">
                <a:solidFill>
                  <a:srgbClr val="1A3A63"/>
                </a:solidFill>
              </a:rPr>
              <a:pPr/>
              <a:t>11/18/2014</a:t>
            </a:fld>
            <a:endParaRPr lang="en-US">
              <a:solidFill>
                <a:srgbClr val="1A3A6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/>
          <a:lstStyle/>
          <a:p>
            <a:fld id="{5860F09F-D29E-46EE-A866-76F1CFE2881C}" type="slidenum">
              <a:rPr lang="en-US" smtClean="0">
                <a:solidFill>
                  <a:srgbClr val="1A3A63"/>
                </a:solidFill>
              </a:rPr>
              <a:pPr/>
              <a:t>‹#›</a:t>
            </a:fld>
            <a:endParaRPr lang="en-US">
              <a:solidFill>
                <a:srgbClr val="1A3A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7191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/>
          <a:lstStyle/>
          <a:p>
            <a:fld id="{3E8E3E2C-708C-4D78-BE14-87BE0651AEC4}" type="datetimeFigureOut">
              <a:rPr lang="en-US" smtClean="0">
                <a:solidFill>
                  <a:srgbClr val="1A3A63"/>
                </a:solidFill>
              </a:rPr>
              <a:pPr/>
              <a:t>11/18/2014</a:t>
            </a:fld>
            <a:endParaRPr lang="en-US">
              <a:solidFill>
                <a:srgbClr val="1A3A6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/>
          <a:lstStyle/>
          <a:p>
            <a:fld id="{5860F09F-D29E-46EE-A866-76F1CFE2881C}" type="slidenum">
              <a:rPr lang="en-US" smtClean="0">
                <a:solidFill>
                  <a:srgbClr val="1A3A63"/>
                </a:solidFill>
              </a:rPr>
              <a:pPr/>
              <a:t>‹#›</a:t>
            </a:fld>
            <a:endParaRPr lang="en-US">
              <a:solidFill>
                <a:srgbClr val="1A3A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44127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616" y="273050"/>
            <a:ext cx="288032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944" y="273050"/>
            <a:ext cx="4258816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4616" y="1435100"/>
            <a:ext cx="288032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/>
          <a:lstStyle/>
          <a:p>
            <a:fld id="{3E8E3E2C-708C-4D78-BE14-87BE0651AEC4}" type="datetimeFigureOut">
              <a:rPr lang="en-US" smtClean="0">
                <a:solidFill>
                  <a:srgbClr val="1A3A63"/>
                </a:solidFill>
              </a:rPr>
              <a:pPr/>
              <a:t>11/18/2014</a:t>
            </a:fld>
            <a:endParaRPr lang="en-US">
              <a:solidFill>
                <a:srgbClr val="1A3A6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/>
          <a:lstStyle/>
          <a:p>
            <a:fld id="{5860F09F-D29E-46EE-A866-76F1CFE2881C}" type="slidenum">
              <a:rPr lang="en-US" smtClean="0">
                <a:solidFill>
                  <a:srgbClr val="1A3A63"/>
                </a:solidFill>
              </a:rPr>
              <a:pPr/>
              <a:t>‹#›</a:t>
            </a:fld>
            <a:endParaRPr lang="en-US">
              <a:solidFill>
                <a:srgbClr val="1A3A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3985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340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1734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7340" y="536733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/>
          <a:lstStyle/>
          <a:p>
            <a:fld id="{3E8E3E2C-708C-4D78-BE14-87BE0651AEC4}" type="datetimeFigureOut">
              <a:rPr lang="en-US" smtClean="0">
                <a:solidFill>
                  <a:srgbClr val="1A3A63"/>
                </a:solidFill>
              </a:rPr>
              <a:pPr/>
              <a:t>11/18/2014</a:t>
            </a:fld>
            <a:endParaRPr lang="en-US">
              <a:solidFill>
                <a:srgbClr val="1A3A6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/>
          <a:lstStyle/>
          <a:p>
            <a:fld id="{5860F09F-D29E-46EE-A866-76F1CFE2881C}" type="slidenum">
              <a:rPr lang="en-US" smtClean="0">
                <a:solidFill>
                  <a:srgbClr val="1A3A63"/>
                </a:solidFill>
              </a:rPr>
              <a:pPr/>
              <a:t>‹#›</a:t>
            </a:fld>
            <a:endParaRPr lang="en-US">
              <a:solidFill>
                <a:srgbClr val="1A3A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5774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/>
          <a:lstStyle/>
          <a:p>
            <a:fld id="{3E8E3E2C-708C-4D78-BE14-87BE0651AEC4}" type="datetimeFigureOut">
              <a:rPr lang="en-US" smtClean="0">
                <a:solidFill>
                  <a:srgbClr val="1A3A63"/>
                </a:solidFill>
              </a:rPr>
              <a:pPr/>
              <a:t>11/18/2014</a:t>
            </a:fld>
            <a:endParaRPr lang="en-US">
              <a:solidFill>
                <a:srgbClr val="1A3A6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/>
          <a:lstStyle/>
          <a:p>
            <a:fld id="{5860F09F-D29E-46EE-A866-76F1CFE2881C}" type="slidenum">
              <a:rPr lang="en-US" smtClean="0">
                <a:solidFill>
                  <a:srgbClr val="1A3A63"/>
                </a:solidFill>
              </a:rPr>
              <a:pPr/>
              <a:t>‹#›</a:t>
            </a:fld>
            <a:endParaRPr lang="en-US">
              <a:solidFill>
                <a:srgbClr val="1A3A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39814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/>
          <a:lstStyle/>
          <a:p>
            <a:fld id="{3E8E3E2C-708C-4D78-BE14-87BE0651AEC4}" type="datetimeFigureOut">
              <a:rPr lang="en-US" smtClean="0">
                <a:solidFill>
                  <a:srgbClr val="1A3A63"/>
                </a:solidFill>
              </a:rPr>
              <a:pPr/>
              <a:t>11/18/2014</a:t>
            </a:fld>
            <a:endParaRPr lang="en-US">
              <a:solidFill>
                <a:srgbClr val="1A3A6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/>
          <a:lstStyle/>
          <a:p>
            <a:fld id="{5860F09F-D29E-46EE-A866-76F1CFE2881C}" type="slidenum">
              <a:rPr lang="en-US" smtClean="0">
                <a:solidFill>
                  <a:srgbClr val="1A3A63"/>
                </a:solidFill>
              </a:rPr>
              <a:pPr/>
              <a:t>‹#›</a:t>
            </a:fld>
            <a:endParaRPr lang="en-US">
              <a:solidFill>
                <a:srgbClr val="1A3A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77904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6629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305800" cy="48006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1A3A63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A4E1C-23FF-4E61-932F-4E1C54DA43C1}" type="slidenum">
              <a:rPr lang="en-US">
                <a:solidFill>
                  <a:srgbClr val="1A3A6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A3A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24652"/>
      </p:ext>
    </p:extLst>
  </p:cSld>
  <p:clrMapOvr>
    <a:masterClrMapping/>
  </p:clrMapOvr>
  <p:transition>
    <p:fade thruBlk="1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1905000"/>
            <a:ext cx="7086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2971800"/>
            <a:ext cx="3467100" cy="1638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229100" y="2971800"/>
            <a:ext cx="3467100" cy="1638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762500"/>
            <a:ext cx="3467100" cy="1638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29100" y="4762500"/>
            <a:ext cx="3467100" cy="1638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644582"/>
      </p:ext>
    </p:extLst>
  </p:cSld>
  <p:clrMapOvr>
    <a:masterClrMapping/>
  </p:clrMapOvr>
  <p:transition>
    <p:wipe dir="d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764" y="2130425"/>
            <a:ext cx="7200000" cy="1470025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1A3A63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768" y="3886200"/>
            <a:ext cx="72000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1A3A6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</p:spPr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46618" y="6356350"/>
            <a:ext cx="5040000" cy="365125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0284" y="6356350"/>
            <a:ext cx="730424" cy="365125"/>
          </a:xfrm>
        </p:spPr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  <p:pic>
        <p:nvPicPr>
          <p:cNvPr id="8" name="Picture 7" descr="Hybrid_LG_FC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6020" y="642918"/>
            <a:ext cx="162268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1616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buFont typeface="+mj-lt"/>
              <a:buAutoNum type="arabicPeriod"/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0547256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0340193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buNone/>
              <a:defRPr sz="24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2939670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7384939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38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646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0589766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764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7764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0572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0572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3196460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3305182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6992318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616" y="273050"/>
            <a:ext cx="288032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944" y="273050"/>
            <a:ext cx="4258816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4616" y="1435100"/>
            <a:ext cx="288032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5075950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340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1734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7340" y="536733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8533958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940941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8743894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7284" y="2130425"/>
            <a:ext cx="7200000" cy="1470025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1A3A63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5716" y="3886200"/>
            <a:ext cx="72000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1A3A6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8375" y="6356350"/>
            <a:ext cx="12588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61A04-A016-4E01-9EC1-E463931D4172}" type="datetime1">
              <a:rPr lang="nl-BE"/>
              <a:pPr>
                <a:defRPr/>
              </a:pPr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52562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Copyright Hendrix Genetics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2675" y="6356350"/>
            <a:ext cx="7302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09799-91E1-47DC-AC96-05D6A066DDF2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641106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buFont typeface="+mj-lt"/>
              <a:buAutoNum type="arabicPeriod"/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F6512-1013-4D90-9F56-3815D20E9E6E}" type="datetime1">
              <a:rPr lang="nl-BE"/>
              <a:pPr>
                <a:defRPr/>
              </a:pPr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Copyright Hendrix Genetics</a:t>
            </a:r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CB6F0-0565-4F87-B12B-17BB741C23DA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0437313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2D955-E77F-4461-BB81-7CEEB4F59EED}" type="datetime1">
              <a:rPr lang="nl-BE"/>
              <a:pPr>
                <a:defRPr/>
              </a:pPr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Copyright Hendrix Genetics</a:t>
            </a:r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7D2B1-CB28-410E-A1CF-EE766725BBCA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0377367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66672-5DEE-404E-BBD1-2789A7592E31}" type="datetime1">
              <a:rPr lang="nl-BE"/>
              <a:pPr>
                <a:defRPr/>
              </a:pPr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Copyright Hendrix Genetics</a:t>
            </a:r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5C926-9A61-49FB-B0B3-97E52570784D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611999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buNone/>
              <a:tabLst/>
              <a:defRPr sz="24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70353-BC81-4F0C-8A41-D7D6F051B776}" type="datetime1">
              <a:rPr lang="nl-BE"/>
              <a:pPr>
                <a:defRPr/>
              </a:pPr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Copyright Hendrix Genetics</a:t>
            </a:r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E4A00-C4C1-4DB3-8575-AD2416F3F87D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1304364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5048" y="1600200"/>
            <a:ext cx="35280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7456" y="1600200"/>
            <a:ext cx="35280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6052D-1CA0-498C-ABE5-8E1FB8B7E2AD}" type="datetime1">
              <a:rPr lang="nl-BE"/>
              <a:pPr>
                <a:defRPr/>
              </a:pPr>
              <a:t>18/11/2014</a:t>
            </a:fld>
            <a:endParaRPr lang="nl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Copyright Hendrix Genetics</a:t>
            </a:r>
            <a:endParaRPr lang="nl-BE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EDE20-EA63-4DE2-8054-F43767D2D63A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2009572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764" y="1535113"/>
            <a:ext cx="3528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7764" y="2174875"/>
            <a:ext cx="35280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0572" y="1535113"/>
            <a:ext cx="3528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0572" y="2174875"/>
            <a:ext cx="35280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6234D-D949-40F9-AAA2-FE55669B2E40}" type="datetime1">
              <a:rPr lang="nl-BE"/>
              <a:pPr>
                <a:defRPr/>
              </a:pPr>
              <a:t>18/11/2014</a:t>
            </a:fld>
            <a:endParaRPr lang="nl-B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Copyright Hendrix Genetics</a:t>
            </a:r>
            <a:endParaRPr lang="nl-BE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7A070-FB6D-4B53-AC75-B8A4BE71288B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0920404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EB976-32F3-4C1A-B79A-F77D039751E0}" type="datetime1">
              <a:rPr lang="nl-BE"/>
              <a:pPr>
                <a:defRPr/>
              </a:pPr>
              <a:t>18/11/2014</a:t>
            </a:fld>
            <a:endParaRPr lang="nl-B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Copyright Hendrix Genetics</a:t>
            </a:r>
            <a:endParaRPr lang="nl-B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8A6E4-F6C3-4E63-BD33-FE1B213D651E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1989601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8EB1F-3277-4B83-9707-0EBB058D11C1}" type="datetime1">
              <a:rPr lang="nl-BE"/>
              <a:pPr>
                <a:defRPr/>
              </a:pPr>
              <a:t>18/11/2014</a:t>
            </a:fld>
            <a:endParaRPr lang="nl-B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Copyright Hendrix Genetics</a:t>
            </a:r>
            <a:endParaRPr lang="nl-BE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EB110-A8C7-4704-B6FB-71B1CD608FEE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738944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273050"/>
            <a:ext cx="2880320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7984" y="273050"/>
            <a:ext cx="4258816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5656" y="1435100"/>
            <a:ext cx="288032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B7D6B-7615-493D-86B6-5250CBF1F52E}" type="datetime1">
              <a:rPr lang="nl-BE"/>
              <a:pPr>
                <a:defRPr/>
              </a:pPr>
              <a:t>18/11/2014</a:t>
            </a:fld>
            <a:endParaRPr lang="nl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Copyright Hendrix Genetics</a:t>
            </a:r>
            <a:endParaRPr lang="nl-BE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DDB71-71C7-4EC4-B348-4E82213C0AFA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0439544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l-B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E67C6-7341-44D9-87D0-A21621EF9B5B}" type="datetime1">
              <a:rPr lang="nl-BE"/>
              <a:pPr>
                <a:defRPr/>
              </a:pPr>
              <a:t>18/11/2014</a:t>
            </a:fld>
            <a:endParaRPr lang="nl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Copyright Hendrix Genetics</a:t>
            </a:r>
            <a:endParaRPr lang="nl-BE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971D4-00E8-4303-BB00-E8F4AFE01A03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2221483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xGx_LG_FC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6575" y="727075"/>
            <a:ext cx="2519363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HendrixGenetics_Hand&amp;Globe_LR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7438" y="2760663"/>
            <a:ext cx="4071937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Tagline-full-whiteBG_LR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1688" y="2143125"/>
            <a:ext cx="496728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4639846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52425" y="547688"/>
            <a:ext cx="8612188" cy="5048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2425" y="1412875"/>
            <a:ext cx="3544888" cy="22796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049713" y="1412875"/>
            <a:ext cx="3546475" cy="22796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52425" y="3844925"/>
            <a:ext cx="3544888" cy="2281238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49713" y="3844925"/>
            <a:ext cx="3546475" cy="2281238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7794628"/>
      </p:ext>
    </p:extLst>
  </p:cSld>
  <p:clrMapOvr>
    <a:masterClrMapping/>
  </p:clrMapOvr>
  <p:transition>
    <p:wipe dir="d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764" y="2130425"/>
            <a:ext cx="7200000" cy="1470025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1A3A63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768" y="3886200"/>
            <a:ext cx="72000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1A3A6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</p:spPr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46618" y="6356350"/>
            <a:ext cx="5040000" cy="365125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0284" y="6356350"/>
            <a:ext cx="730424" cy="365125"/>
          </a:xfrm>
        </p:spPr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  <p:pic>
        <p:nvPicPr>
          <p:cNvPr id="8" name="Picture 7" descr="Hybrid_LG_FC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6020" y="642918"/>
            <a:ext cx="162268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12907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buFont typeface="+mj-lt"/>
              <a:buAutoNum type="arabicPeriod"/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0596805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9396156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buNone/>
              <a:defRPr sz="24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7120133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2499061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38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646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6910200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764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7764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0572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0572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8622702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5904962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5734700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616" y="273050"/>
            <a:ext cx="288032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944" y="273050"/>
            <a:ext cx="4258816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4616" y="1435100"/>
            <a:ext cx="288032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0759132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340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1734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7340" y="536733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688064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1650033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8691185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12188" cy="504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352425" y="1412875"/>
            <a:ext cx="3544888" cy="4713288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49713" y="1412875"/>
            <a:ext cx="3546475" cy="4713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77222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764" y="2130425"/>
            <a:ext cx="7200000" cy="1470025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1A3A63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768" y="3886200"/>
            <a:ext cx="72000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1A3A6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</p:spPr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46618" y="6356350"/>
            <a:ext cx="5040000" cy="365125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0284" y="6356350"/>
            <a:ext cx="730424" cy="365125"/>
          </a:xfrm>
        </p:spPr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77780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buFont typeface="+mj-lt"/>
              <a:buAutoNum type="arabicPeriod"/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1419722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8209075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buNone/>
              <a:defRPr sz="24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8607626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3953805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38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646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2324736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764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7764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0572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0572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580518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44890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9201771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616" y="273050"/>
            <a:ext cx="288032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944" y="273050"/>
            <a:ext cx="4258816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4616" y="1435100"/>
            <a:ext cx="288032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7326785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340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1734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7340" y="536733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6111112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8917113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3966182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764" y="2130425"/>
            <a:ext cx="7200000" cy="1470025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1A3A63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768" y="3886200"/>
            <a:ext cx="72000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1A3A6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</p:spPr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0284" y="6356350"/>
            <a:ext cx="730424" cy="365125"/>
          </a:xfrm>
        </p:spPr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23482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buFont typeface="+mj-lt"/>
              <a:buAutoNum type="arabicPeriod"/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724261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3818736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buNone/>
              <a:defRPr sz="24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9604409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2499801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38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646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336310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764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7764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0572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0572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879563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8815257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8282782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616" y="273050"/>
            <a:ext cx="288032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944" y="273050"/>
            <a:ext cx="4258816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4616" y="1435100"/>
            <a:ext cx="288032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8762662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340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1734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7340" y="536733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0858959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4615311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64111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764" y="2130425"/>
            <a:ext cx="7200000" cy="1470025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1A3A63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768" y="3886200"/>
            <a:ext cx="72000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1A3A6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</p:spPr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46618" y="6356350"/>
            <a:ext cx="5040000" cy="365125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0284" y="6356350"/>
            <a:ext cx="730424" cy="365125"/>
          </a:xfrm>
        </p:spPr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  <p:pic>
        <p:nvPicPr>
          <p:cNvPr id="8" name="Picture 7" descr="Hybrid_LG_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56020" y="642918"/>
            <a:ext cx="162268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79527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buFont typeface="+mj-lt"/>
              <a:buAutoNum type="arabicPeriod"/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7822558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4961217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buNone/>
              <a:defRPr sz="24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7355704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7371859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38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646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9546008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764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7764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0572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0572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4511707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1828764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2302561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616" y="273050"/>
            <a:ext cx="288032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944" y="273050"/>
            <a:ext cx="4258816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4616" y="1435100"/>
            <a:ext cx="288032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8861616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340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1734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7340" y="536733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1829571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2551742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19764845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13HY016_Conference-PPT-swoosh_Themi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70075" y="-2133600"/>
            <a:ext cx="3740150" cy="1041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" descr="13HY016_Conference-PPT-Logo_Themi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1323975"/>
            <a:ext cx="777240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286614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9333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034979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35270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30789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99298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117277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166950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1762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36266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89204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764" y="2130425"/>
            <a:ext cx="7200000" cy="1470025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1A3A63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768" y="3886200"/>
            <a:ext cx="72000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1A3A6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</p:spPr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0284" y="6356350"/>
            <a:ext cx="730424" cy="365125"/>
          </a:xfrm>
        </p:spPr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87039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buFont typeface="+mj-lt"/>
              <a:buAutoNum type="arabicPeriod"/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763715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5319127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buNone/>
              <a:defRPr sz="24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9065218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7830576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38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646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555653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764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7764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0572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0572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7205022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31061860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9943621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616" y="273050"/>
            <a:ext cx="288032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944" y="273050"/>
            <a:ext cx="4258816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4616" y="1435100"/>
            <a:ext cx="288032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2329451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340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1734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7340" y="536733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696746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41113927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36063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764" y="2130425"/>
            <a:ext cx="7200000" cy="1470025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1A3A63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768" y="3886200"/>
            <a:ext cx="72000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1A3A6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8386" y="6356350"/>
            <a:ext cx="1080000" cy="365125"/>
          </a:xfrm>
        </p:spPr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46618" y="6356350"/>
            <a:ext cx="5040000" cy="365125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0284" y="6356350"/>
            <a:ext cx="730424" cy="365125"/>
          </a:xfrm>
        </p:spPr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  <p:pic>
        <p:nvPicPr>
          <p:cNvPr id="8" name="Picture 7" descr="Hybrid_LG_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56020" y="642918"/>
            <a:ext cx="162268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226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buFont typeface="+mj-lt"/>
              <a:buAutoNum type="arabicPeriod"/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27715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6589392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buNone/>
              <a:defRPr sz="24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5278273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2095005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38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646" y="1600200"/>
            <a:ext cx="3528000" cy="4500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2578066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764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7764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0572" y="1535113"/>
            <a:ext cx="3528000" cy="612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0572" y="2174875"/>
            <a:ext cx="3528000" cy="39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5581283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4231051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52511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616" y="273050"/>
            <a:ext cx="288032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944" y="273050"/>
            <a:ext cx="4258816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4616" y="1435100"/>
            <a:ext cx="288032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7877560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340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1734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7340" y="536733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59624463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40352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Hyp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999-3AC2-4EB7-9B44-67661A506BF9}" type="datetimeFigureOut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18411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8138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14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921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7284" y="2130425"/>
            <a:ext cx="7200000" cy="1470025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1A3A63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5716" y="3886200"/>
            <a:ext cx="72000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1A3A6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93186005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buFont typeface="+mj-lt"/>
              <a:buAutoNum type="arabicPeriod"/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fld id="{073A6C16-6F2B-46A7-AB8F-F61B2BB4C8CE}" type="datetime1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r>
              <a:rPr lang="nl-BE" smtClean="0"/>
              <a:t>Copyright Hendrix Genetics</a:t>
            </a: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04410742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9875" indent="-269875" algn="l">
              <a:tabLst>
                <a:tab pos="269875" algn="l"/>
              </a:tabLst>
              <a:defRPr sz="2400" b="0"/>
            </a:lvl1pPr>
            <a:lvl2pPr marL="269875" indent="0" algn="l">
              <a:buNone/>
              <a:defRPr sz="2400"/>
            </a:lvl2pPr>
            <a:lvl3pPr algn="l">
              <a:defRPr sz="1700"/>
            </a:lvl3pPr>
            <a:lvl4pPr algn="l">
              <a:defRPr sz="1700"/>
            </a:lvl4pPr>
            <a:lvl5pPr algn="l">
              <a:defRPr sz="17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50BC2-0E7E-477D-A313-220375FABFC5}" type="datetime1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Copyright Hendrix Genetics</a:t>
            </a: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4290035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96DD-3245-4C05-BF07-919302BA31E1}" type="datetime1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r>
              <a:rPr lang="nl-BE" smtClean="0"/>
              <a:t>Copyright Hendrix Genetics</a:t>
            </a: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55643045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buNone/>
              <a:tabLst/>
              <a:defRPr sz="24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fld id="{AAACCE29-17B5-4484-8C90-637A85605F0C}" type="datetime1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r>
              <a:rPr lang="nl-BE" smtClean="0"/>
              <a:t>Copyright Hendrix Genetics</a:t>
            </a: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94126322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5048" y="1600200"/>
            <a:ext cx="35280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7456" y="1600200"/>
            <a:ext cx="35280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fld id="{59A031CE-081B-4851-9FD0-AFEA867A600E}" type="datetime1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r>
              <a:rPr lang="nl-BE" smtClean="0"/>
              <a:t>Copyright Hendrix Genetics</a:t>
            </a:r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209023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764" y="1535113"/>
            <a:ext cx="3528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7764" y="2174875"/>
            <a:ext cx="35280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0572" y="1535113"/>
            <a:ext cx="3528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0572" y="2174875"/>
            <a:ext cx="35280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fld id="{8B1CB823-BCB3-45FD-8FB9-DD29E55BC5A6}" type="datetime1">
              <a:rPr lang="nl-BE" smtClean="0"/>
              <a:pPr/>
              <a:t>18/11/2014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r>
              <a:rPr lang="nl-BE" smtClean="0"/>
              <a:t>Copyright Hendrix Genetics</a:t>
            </a:r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4029842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3FCBC-ABDB-4B44-9391-56A07B74830E}" type="datetime1">
              <a:rPr lang="nl-BE" smtClean="0"/>
              <a:pPr/>
              <a:t>18/11/2014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r>
              <a:rPr lang="nl-BE" smtClean="0"/>
              <a:t>Copyright Hendrix Genetics</a:t>
            </a:r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430334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fld id="{01848151-BF43-4040-AF3E-2AA10A27D1C5}" type="datetime1">
              <a:rPr lang="nl-BE" smtClean="0"/>
              <a:pPr/>
              <a:t>18/11/2014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r>
              <a:rPr lang="nl-BE" smtClean="0"/>
              <a:t>Copyright Hendrix Genetics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1894603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273050"/>
            <a:ext cx="2880320" cy="1162050"/>
          </a:xfrm>
        </p:spPr>
        <p:txBody>
          <a:bodyPr anchor="ctr"/>
          <a:lstStyle>
            <a:lvl1pPr algn="l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7984" y="273050"/>
            <a:ext cx="4258816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5656" y="1435100"/>
            <a:ext cx="288032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fld id="{1D90C2F3-7B82-4D1A-9B40-46A5F936F8F3}" type="datetime1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r>
              <a:rPr lang="nl-BE" smtClean="0"/>
              <a:t>Copyright Hendrix Genetics</a:t>
            </a:r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2788436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fld id="{3AFA56D7-7117-40C7-97A1-CD708536D81A}" type="datetime1">
              <a:rPr lang="nl-BE" smtClean="0"/>
              <a:pPr/>
              <a:t>18/11/2014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r>
              <a:rPr lang="nl-BE" smtClean="0"/>
              <a:t>Copyright Hendrix Genetics</a:t>
            </a:r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96324762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xGx_LG_FC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6091" y="726881"/>
            <a:ext cx="2520000" cy="604800"/>
          </a:xfrm>
          <a:prstGeom prst="rect">
            <a:avLst/>
          </a:prstGeom>
        </p:spPr>
      </p:pic>
      <p:pic>
        <p:nvPicPr>
          <p:cNvPr id="3" name="Picture 2" descr="HendrixGenetics_Hand&amp;Globe_LR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>
          <a:xfrm>
            <a:off x="2357422" y="2761006"/>
            <a:ext cx="4071966" cy="4096994"/>
          </a:xfrm>
          <a:prstGeom prst="rect">
            <a:avLst/>
          </a:prstGeom>
        </p:spPr>
      </p:pic>
      <p:pic>
        <p:nvPicPr>
          <p:cNvPr id="4" name="Picture 3" descr="Tagline-full-whiteBG_LR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1670" y="2143116"/>
            <a:ext cx="4968000" cy="3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932677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986" y="1490943"/>
            <a:ext cx="2880000" cy="1200000"/>
          </a:xfrm>
        </p:spPr>
        <p:txBody>
          <a:bodyPr anchor="t">
            <a:noAutofit/>
          </a:bodyPr>
          <a:lstStyle>
            <a:lvl1pPr algn="ctr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5986" y="2674172"/>
            <a:ext cx="2880000" cy="3600000"/>
          </a:xfrm>
        </p:spPr>
        <p:txBody>
          <a:bodyPr>
            <a:normAutofit/>
          </a:bodyPr>
          <a:lstStyle>
            <a:lvl1pPr algn="ctr">
              <a:buNone/>
              <a:defRPr sz="2000"/>
            </a:lvl1pPr>
            <a:lvl2pPr algn="ctr">
              <a:buNone/>
              <a:defRPr sz="1800"/>
            </a:lvl2pPr>
            <a:lvl3pPr algn="ctr">
              <a:buNone/>
              <a:defRPr sz="1600"/>
            </a:lvl3pPr>
            <a:lvl4pPr algn="ctr">
              <a:buNone/>
              <a:defRPr sz="1400"/>
            </a:lvl4pPr>
            <a:lvl5pPr algn="ctr"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fld id="{CAB93C50-C51A-4B70-B8F5-F5719F2DC8D7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1576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986" y="1490943"/>
            <a:ext cx="2880000" cy="1200000"/>
          </a:xfrm>
        </p:spPr>
        <p:txBody>
          <a:bodyPr anchor="t">
            <a:noAutofit/>
          </a:bodyPr>
          <a:lstStyle>
            <a:lvl1pPr algn="ctr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5986" y="2674172"/>
            <a:ext cx="2880000" cy="3600000"/>
          </a:xfrm>
        </p:spPr>
        <p:txBody>
          <a:bodyPr>
            <a:normAutofit/>
          </a:bodyPr>
          <a:lstStyle>
            <a:lvl1pPr algn="ctr">
              <a:buNone/>
              <a:defRPr sz="2000"/>
            </a:lvl1pPr>
            <a:lvl2pPr algn="ctr">
              <a:buNone/>
              <a:defRPr sz="1800"/>
            </a:lvl2pPr>
            <a:lvl3pPr algn="ctr">
              <a:buNone/>
              <a:defRPr sz="1600"/>
            </a:lvl3pPr>
            <a:lvl4pPr algn="ctr">
              <a:buNone/>
              <a:defRPr sz="1400"/>
            </a:lvl4pPr>
            <a:lvl5pPr algn="ctr"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fld id="{CAB93C50-C51A-4B70-B8F5-F5719F2DC8D7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1070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68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9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73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186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5" Type="http://schemas.openxmlformats.org/officeDocument/2006/relationships/slideLayout" Target="../slideLayouts/slideLayout189.xml"/><Relationship Id="rId15" Type="http://schemas.openxmlformats.org/officeDocument/2006/relationships/slideLayout" Target="../slideLayouts/slideLayout199.xml"/><Relationship Id="rId10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slideLayout" Target="../slideLayouts/slideLayout198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12.xml"/><Relationship Id="rId3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11.xml"/><Relationship Id="rId2" Type="http://schemas.openxmlformats.org/officeDocument/2006/relationships/slideLayout" Target="../slideLayouts/slideLayout20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5" Type="http://schemas.openxmlformats.org/officeDocument/2006/relationships/slideLayout" Target="../slideLayouts/slideLayout204.xml"/><Relationship Id="rId15" Type="http://schemas.openxmlformats.org/officeDocument/2006/relationships/theme" Target="../theme/theme16.xml"/><Relationship Id="rId10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slideLayout" Target="../slideLayouts/slideLayout2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5238" y="274638"/>
            <a:ext cx="7200000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5238" y="1600200"/>
            <a:ext cx="7200000" cy="45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fld id="{B3A5A999-3AC2-4EB7-9B44-67661A506BF9}" type="datetimeFigureOut">
              <a:rPr lang="nl-BE" smtClean="0"/>
              <a:pPr/>
              <a:t>18/11/2014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7339" y="6356350"/>
            <a:ext cx="504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5" r:id="rId4"/>
    <p:sldLayoutId id="2147483656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7" r:id="rId12"/>
    <p:sldLayoutId id="2147483668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269875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1pPr>
      <a:lvl2pPr marL="628650" indent="-269875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628650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2pPr>
      <a:lvl3pPr marL="98742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987425" algn="l"/>
        </a:tabLst>
        <a:defRPr sz="2000" kern="1200">
          <a:solidFill>
            <a:srgbClr val="1A3A63"/>
          </a:solidFill>
          <a:latin typeface="+mn-lt"/>
          <a:ea typeface="+mn-ea"/>
          <a:cs typeface="+mn-cs"/>
        </a:defRPr>
      </a:lvl3pPr>
      <a:lvl4pPr marL="1346200" indent="-271463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1346200" algn="l"/>
        </a:tabLst>
        <a:defRPr sz="1800" kern="1200">
          <a:solidFill>
            <a:srgbClr val="1A3A63"/>
          </a:solidFill>
          <a:latin typeface="+mn-lt"/>
          <a:ea typeface="+mn-ea"/>
          <a:cs typeface="+mn-cs"/>
        </a:defRPr>
      </a:lvl4pPr>
      <a:lvl5pPr marL="1704975" indent="-271463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1704975" algn="l"/>
        </a:tabLst>
        <a:defRPr sz="1600" kern="1200">
          <a:solidFill>
            <a:srgbClr val="1A3A6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5238" y="274638"/>
            <a:ext cx="7200000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5238" y="1600200"/>
            <a:ext cx="7200000" cy="45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fld id="{B3A5A999-3AC2-4EB7-9B44-67661A506BF9}" type="datetimeFigureOut">
              <a:rPr lang="nl-BE" smtClean="0"/>
              <a:pPr/>
              <a:t>18/11/2014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7339" y="6356350"/>
            <a:ext cx="504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42377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269875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1pPr>
      <a:lvl2pPr marL="628650" indent="-269875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628650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2pPr>
      <a:lvl3pPr marL="98742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987425" algn="l"/>
        </a:tabLst>
        <a:defRPr sz="2000" kern="1200">
          <a:solidFill>
            <a:srgbClr val="1A3A63"/>
          </a:solidFill>
          <a:latin typeface="+mn-lt"/>
          <a:ea typeface="+mn-ea"/>
          <a:cs typeface="+mn-cs"/>
        </a:defRPr>
      </a:lvl3pPr>
      <a:lvl4pPr marL="1346200" indent="-271463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1346200" algn="l"/>
        </a:tabLst>
        <a:defRPr sz="1800" kern="1200">
          <a:solidFill>
            <a:srgbClr val="1A3A63"/>
          </a:solidFill>
          <a:latin typeface="+mn-lt"/>
          <a:ea typeface="+mn-ea"/>
          <a:cs typeface="+mn-cs"/>
        </a:defRPr>
      </a:lvl4pPr>
      <a:lvl5pPr marL="1704975" indent="-271463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1704975" algn="l"/>
        </a:tabLst>
        <a:defRPr sz="1600" kern="1200">
          <a:solidFill>
            <a:srgbClr val="1A3A6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5238" y="274638"/>
            <a:ext cx="7200000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5238" y="1600200"/>
            <a:ext cx="7200000" cy="45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fld id="{B3A5A999-3AC2-4EB7-9B44-67661A506BF9}" type="datetimeFigureOut">
              <a:rPr lang="nl-BE" smtClean="0"/>
              <a:pPr/>
              <a:t>18/11/2014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7339" y="6356350"/>
            <a:ext cx="504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2820" y="6408062"/>
            <a:ext cx="1939312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28344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269875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1pPr>
      <a:lvl2pPr marL="628650" indent="-269875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628650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2pPr>
      <a:lvl3pPr marL="98742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987425" algn="l"/>
        </a:tabLst>
        <a:defRPr sz="2000" kern="1200">
          <a:solidFill>
            <a:srgbClr val="1A3A63"/>
          </a:solidFill>
          <a:latin typeface="+mn-lt"/>
          <a:ea typeface="+mn-ea"/>
          <a:cs typeface="+mn-cs"/>
        </a:defRPr>
      </a:lvl3pPr>
      <a:lvl4pPr marL="1346200" indent="-271463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1346200" algn="l"/>
        </a:tabLst>
        <a:defRPr sz="1800" kern="1200">
          <a:solidFill>
            <a:srgbClr val="1A3A63"/>
          </a:solidFill>
          <a:latin typeface="+mn-lt"/>
          <a:ea typeface="+mn-ea"/>
          <a:cs typeface="+mn-cs"/>
        </a:defRPr>
      </a:lvl4pPr>
      <a:lvl5pPr marL="1704975" indent="-271463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1704975" algn="l"/>
        </a:tabLst>
        <a:defRPr sz="1600" kern="1200">
          <a:solidFill>
            <a:srgbClr val="1A3A6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5238" y="274638"/>
            <a:ext cx="7200000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5238" y="1600200"/>
            <a:ext cx="7200000" cy="45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fld id="{B3A5A999-3AC2-4EB7-9B44-67661A506BF9}" type="datetimeFigureOut">
              <a:rPr lang="nl-BE" smtClean="0"/>
              <a:pPr/>
              <a:t>18/11/2014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7339" y="6356350"/>
            <a:ext cx="504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40659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269875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1pPr>
      <a:lvl2pPr marL="628650" indent="-269875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628650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2pPr>
      <a:lvl3pPr marL="98742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987425" algn="l"/>
        </a:tabLst>
        <a:defRPr sz="2000" kern="1200">
          <a:solidFill>
            <a:srgbClr val="1A3A63"/>
          </a:solidFill>
          <a:latin typeface="+mn-lt"/>
          <a:ea typeface="+mn-ea"/>
          <a:cs typeface="+mn-cs"/>
        </a:defRPr>
      </a:lvl3pPr>
      <a:lvl4pPr marL="1346200" indent="-271463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1346200" algn="l"/>
        </a:tabLst>
        <a:defRPr sz="1800" kern="1200">
          <a:solidFill>
            <a:srgbClr val="1A3A63"/>
          </a:solidFill>
          <a:latin typeface="+mn-lt"/>
          <a:ea typeface="+mn-ea"/>
          <a:cs typeface="+mn-cs"/>
        </a:defRPr>
      </a:lvl4pPr>
      <a:lvl5pPr marL="1704975" indent="-271463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1704975" algn="l"/>
        </a:tabLst>
        <a:defRPr sz="1600" kern="1200">
          <a:solidFill>
            <a:srgbClr val="1A3A6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5238" y="274638"/>
            <a:ext cx="7200000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5238" y="1600200"/>
            <a:ext cx="7200000" cy="45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A5A999-3AC2-4EB7-9B44-67661A506BF9}" type="datetimeFigureOut">
              <a:rPr lang="nl-BE" smtClean="0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18/11/2014</a:t>
            </a:fld>
            <a:endParaRPr lang="nl-BE" dirty="0"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7339" y="6356350"/>
            <a:ext cx="504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BE" dirty="0"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EE0833-6AC7-42B6-A4E2-13E6BA6B45E7}" type="slidenum">
              <a:rPr lang="nl-BE" smtClean="0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l-BE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43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269875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1pPr>
      <a:lvl2pPr marL="628650" indent="-269875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628650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2pPr>
      <a:lvl3pPr marL="98742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987425" algn="l"/>
        </a:tabLst>
        <a:defRPr sz="2000" kern="1200">
          <a:solidFill>
            <a:srgbClr val="1A3A63"/>
          </a:solidFill>
          <a:latin typeface="+mn-lt"/>
          <a:ea typeface="+mn-ea"/>
          <a:cs typeface="+mn-cs"/>
        </a:defRPr>
      </a:lvl3pPr>
      <a:lvl4pPr marL="1346200" indent="-271463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1346200" algn="l"/>
        </a:tabLst>
        <a:defRPr sz="1800" kern="1200">
          <a:solidFill>
            <a:srgbClr val="1A3A63"/>
          </a:solidFill>
          <a:latin typeface="+mn-lt"/>
          <a:ea typeface="+mn-ea"/>
          <a:cs typeface="+mn-cs"/>
        </a:defRPr>
      </a:lvl4pPr>
      <a:lvl5pPr marL="1704975" indent="-271463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1704975" algn="l"/>
        </a:tabLst>
        <a:defRPr sz="1600" kern="1200">
          <a:solidFill>
            <a:srgbClr val="1A3A6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5238" y="274638"/>
            <a:ext cx="7645362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5238" y="1600200"/>
            <a:ext cx="7645362" cy="45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7339" y="6356350"/>
            <a:ext cx="504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36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2" r:id="rId1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269875" algn="l"/>
        </a:tabLst>
        <a:defRPr sz="2800" b="1" kern="1200">
          <a:solidFill>
            <a:srgbClr val="1A3A63"/>
          </a:solidFill>
          <a:latin typeface="+mn-lt"/>
          <a:ea typeface="+mn-ea"/>
          <a:cs typeface="+mn-cs"/>
        </a:defRPr>
      </a:lvl1pPr>
      <a:lvl2pPr marL="628650" indent="-269875" algn="l" defTabSz="914400" rtl="0" eaLnBrk="1" latinLnBrk="0" hangingPunct="1">
        <a:spcBef>
          <a:spcPct val="20000"/>
        </a:spcBef>
        <a:buClr>
          <a:schemeClr val="tx2">
            <a:lumMod val="50000"/>
          </a:schemeClr>
        </a:buClr>
        <a:buSzPct val="105000"/>
        <a:buFont typeface="Wingdings" pitchFamily="2" charset="2"/>
        <a:buChar char="§"/>
        <a:tabLst>
          <a:tab pos="628650" algn="l"/>
        </a:tabLst>
        <a:defRPr sz="2400" b="1" kern="1200">
          <a:solidFill>
            <a:srgbClr val="1A3A63"/>
          </a:solidFill>
          <a:latin typeface="+mn-lt"/>
          <a:ea typeface="+mn-ea"/>
          <a:cs typeface="+mn-cs"/>
        </a:defRPr>
      </a:lvl2pPr>
      <a:lvl3pPr marL="98742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987425" algn="l"/>
        </a:tabLst>
        <a:defRPr sz="2000" kern="1200">
          <a:solidFill>
            <a:srgbClr val="1A3A63"/>
          </a:solidFill>
          <a:latin typeface="+mn-lt"/>
          <a:ea typeface="+mn-ea"/>
          <a:cs typeface="+mn-cs"/>
        </a:defRPr>
      </a:lvl3pPr>
      <a:lvl4pPr marL="1346200" indent="-271463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1346200" algn="l"/>
        </a:tabLst>
        <a:defRPr sz="1800" kern="1200">
          <a:solidFill>
            <a:srgbClr val="1A3A63"/>
          </a:solidFill>
          <a:latin typeface="+mn-lt"/>
          <a:ea typeface="+mn-ea"/>
          <a:cs typeface="+mn-cs"/>
        </a:defRPr>
      </a:lvl4pPr>
      <a:lvl5pPr marL="1704975" indent="-271463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1704975" algn="l"/>
        </a:tabLst>
        <a:defRPr sz="1600" kern="1200">
          <a:solidFill>
            <a:srgbClr val="1A3A6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5238" y="274638"/>
            <a:ext cx="7200000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5238" y="1600200"/>
            <a:ext cx="7200000" cy="45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A5A999-3AC2-4EB7-9B44-67661A506BF9}" type="datetimeFigureOut">
              <a:rPr lang="nl-BE" smtClean="0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18/11/2014</a:t>
            </a:fld>
            <a:endParaRPr lang="nl-BE" dirty="0"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7339" y="6356350"/>
            <a:ext cx="504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BE" dirty="0"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EE0833-6AC7-42B6-A4E2-13E6BA6B45E7}" type="slidenum">
              <a:rPr lang="nl-BE" smtClean="0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l-BE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0430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269875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1pPr>
      <a:lvl2pPr marL="628650" indent="-269875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628650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2pPr>
      <a:lvl3pPr marL="98742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987425" algn="l"/>
        </a:tabLst>
        <a:defRPr sz="2000" kern="1200">
          <a:solidFill>
            <a:srgbClr val="1A3A63"/>
          </a:solidFill>
          <a:latin typeface="+mn-lt"/>
          <a:ea typeface="+mn-ea"/>
          <a:cs typeface="+mn-cs"/>
        </a:defRPr>
      </a:lvl3pPr>
      <a:lvl4pPr marL="1346200" indent="-271463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1346200" algn="l"/>
        </a:tabLst>
        <a:defRPr sz="1800" kern="1200">
          <a:solidFill>
            <a:srgbClr val="1A3A63"/>
          </a:solidFill>
          <a:latin typeface="+mn-lt"/>
          <a:ea typeface="+mn-ea"/>
          <a:cs typeface="+mn-cs"/>
        </a:defRPr>
      </a:lvl4pPr>
      <a:lvl5pPr marL="1704975" indent="-271463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1704975" algn="l"/>
        </a:tabLst>
        <a:defRPr sz="1600" kern="1200">
          <a:solidFill>
            <a:srgbClr val="1A3A6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965200" y="274638"/>
            <a:ext cx="71993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65200" y="1600200"/>
            <a:ext cx="719931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1550" y="6489700"/>
            <a:ext cx="12588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rgbClr val="1A3A63"/>
                </a:solidFill>
                <a:latin typeface="+mn-lt"/>
              </a:defRPr>
            </a:lvl1pPr>
          </a:lstStyle>
          <a:p>
            <a:pPr>
              <a:defRPr/>
            </a:pPr>
            <a:fld id="{ED0125DC-1051-49A1-A9EB-7AA8A11570D8}" type="datetime1">
              <a:rPr lang="nl-BE"/>
              <a:pPr>
                <a:defRPr/>
              </a:pPr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7875" y="6489700"/>
            <a:ext cx="5038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rgbClr val="1A3A63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nl-BE"/>
              <a:t>Copyright Hendrix Genetics</a:t>
            </a:r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9500" y="6489700"/>
            <a:ext cx="731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rgbClr val="1A3A63"/>
                </a:solidFill>
                <a:latin typeface="+mn-lt"/>
              </a:defRPr>
            </a:lvl1pPr>
          </a:lstStyle>
          <a:p>
            <a:pPr>
              <a:defRPr/>
            </a:pPr>
            <a:fld id="{81D1780D-52E8-4DFE-95EA-422E90E5A58E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21415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fontAlgn="base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9pPr>
    </p:titleStyle>
    <p:bodyStyle>
      <a:lvl1pPr marL="269875" indent="-269875" algn="l" rtl="0" fontAlgn="base">
        <a:spcBef>
          <a:spcPct val="20000"/>
        </a:spcBef>
        <a:spcAft>
          <a:spcPct val="0"/>
        </a:spcAft>
        <a:buFont typeface="Arial" charset="0"/>
        <a:buChar char="•"/>
        <a:tabLst>
          <a:tab pos="269875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1pPr>
      <a:lvl2pPr marL="628650" indent="-269875" algn="l" rtl="0" fontAlgn="base">
        <a:spcBef>
          <a:spcPct val="20000"/>
        </a:spcBef>
        <a:spcAft>
          <a:spcPct val="0"/>
        </a:spcAft>
        <a:buFont typeface="Calibri" pitchFamily="34" charset="0"/>
        <a:buChar char="-"/>
        <a:tabLst>
          <a:tab pos="628650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2pPr>
      <a:lvl3pPr marL="987425" indent="-269875" algn="l" rtl="0" fontAlgn="base">
        <a:spcBef>
          <a:spcPct val="20000"/>
        </a:spcBef>
        <a:spcAft>
          <a:spcPct val="0"/>
        </a:spcAft>
        <a:buFont typeface="Arial" charset="0"/>
        <a:buChar char="•"/>
        <a:tabLst>
          <a:tab pos="987425" algn="l"/>
        </a:tabLst>
        <a:defRPr sz="2000" kern="1200">
          <a:solidFill>
            <a:srgbClr val="1A3A63"/>
          </a:solidFill>
          <a:latin typeface="+mn-lt"/>
          <a:ea typeface="+mn-ea"/>
          <a:cs typeface="+mn-cs"/>
        </a:defRPr>
      </a:lvl3pPr>
      <a:lvl4pPr marL="1346200" indent="-271463" algn="l" rtl="0" fontAlgn="base">
        <a:spcBef>
          <a:spcPct val="20000"/>
        </a:spcBef>
        <a:spcAft>
          <a:spcPct val="0"/>
        </a:spcAft>
        <a:buFont typeface="Calibri" pitchFamily="34" charset="0"/>
        <a:buChar char="-"/>
        <a:tabLst>
          <a:tab pos="1346200" algn="l"/>
        </a:tabLst>
        <a:defRPr kern="1200">
          <a:solidFill>
            <a:srgbClr val="1A3A63"/>
          </a:solidFill>
          <a:latin typeface="+mn-lt"/>
          <a:ea typeface="+mn-ea"/>
          <a:cs typeface="+mn-cs"/>
        </a:defRPr>
      </a:lvl4pPr>
      <a:lvl5pPr marL="1704975" indent="-271463" algn="l" rtl="0" fontAlgn="base">
        <a:spcBef>
          <a:spcPct val="20000"/>
        </a:spcBef>
        <a:spcAft>
          <a:spcPct val="0"/>
        </a:spcAft>
        <a:buFont typeface="Arial" charset="0"/>
        <a:buChar char="•"/>
        <a:tabLst>
          <a:tab pos="1704975" algn="l"/>
        </a:tabLst>
        <a:defRPr sz="1600" kern="1200">
          <a:solidFill>
            <a:srgbClr val="1A3A6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5238" y="274638"/>
            <a:ext cx="7200000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5238" y="1600200"/>
            <a:ext cx="7200000" cy="45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A5A999-3AC2-4EB7-9B44-67661A506BF9}" type="datetimeFigureOut">
              <a:rPr lang="nl-BE" smtClean="0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18/11/2014</a:t>
            </a:fld>
            <a:endParaRPr lang="nl-BE" dirty="0"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7339" y="6356350"/>
            <a:ext cx="504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BE" dirty="0"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EE0833-6AC7-42B6-A4E2-13E6BA6B45E7}" type="slidenum">
              <a:rPr lang="nl-BE" smtClean="0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l-BE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6293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269875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1pPr>
      <a:lvl2pPr marL="628650" indent="-269875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628650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2pPr>
      <a:lvl3pPr marL="98742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987425" algn="l"/>
        </a:tabLst>
        <a:defRPr sz="2000" kern="1200">
          <a:solidFill>
            <a:srgbClr val="1A3A63"/>
          </a:solidFill>
          <a:latin typeface="+mn-lt"/>
          <a:ea typeface="+mn-ea"/>
          <a:cs typeface="+mn-cs"/>
        </a:defRPr>
      </a:lvl3pPr>
      <a:lvl4pPr marL="1346200" indent="-271463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1346200" algn="l"/>
        </a:tabLst>
        <a:defRPr sz="1800" kern="1200">
          <a:solidFill>
            <a:srgbClr val="1A3A63"/>
          </a:solidFill>
          <a:latin typeface="+mn-lt"/>
          <a:ea typeface="+mn-ea"/>
          <a:cs typeface="+mn-cs"/>
        </a:defRPr>
      </a:lvl4pPr>
      <a:lvl5pPr marL="1704975" indent="-271463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1704975" algn="l"/>
        </a:tabLst>
        <a:defRPr sz="1600" kern="1200">
          <a:solidFill>
            <a:srgbClr val="1A3A6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5238" y="274638"/>
            <a:ext cx="7200000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5238" y="1600200"/>
            <a:ext cx="7200000" cy="45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fld id="{B3A5A999-3AC2-4EB7-9B44-67661A506BF9}" type="datetimeFigureOut">
              <a:rPr lang="nl-BE" smtClean="0"/>
              <a:pPr/>
              <a:t>18/11/2014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7339" y="6356350"/>
            <a:ext cx="504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97346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269875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1pPr>
      <a:lvl2pPr marL="628650" indent="-269875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628650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2pPr>
      <a:lvl3pPr marL="98742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987425" algn="l"/>
        </a:tabLst>
        <a:defRPr sz="2000" kern="1200">
          <a:solidFill>
            <a:srgbClr val="1A3A63"/>
          </a:solidFill>
          <a:latin typeface="+mn-lt"/>
          <a:ea typeface="+mn-ea"/>
          <a:cs typeface="+mn-cs"/>
        </a:defRPr>
      </a:lvl3pPr>
      <a:lvl4pPr marL="1346200" indent="-271463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1346200" algn="l"/>
        </a:tabLst>
        <a:defRPr sz="1800" kern="1200">
          <a:solidFill>
            <a:srgbClr val="1A3A63"/>
          </a:solidFill>
          <a:latin typeface="+mn-lt"/>
          <a:ea typeface="+mn-ea"/>
          <a:cs typeface="+mn-cs"/>
        </a:defRPr>
      </a:lvl4pPr>
      <a:lvl5pPr marL="1704975" indent="-271463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1704975" algn="l"/>
        </a:tabLst>
        <a:defRPr sz="1600" kern="1200">
          <a:solidFill>
            <a:srgbClr val="1A3A6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5238" y="274638"/>
            <a:ext cx="7200000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5238" y="1600200"/>
            <a:ext cx="7200000" cy="45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fld id="{B3A5A999-3AC2-4EB7-9B44-67661A506BF9}" type="datetimeFigureOut">
              <a:rPr lang="nl-BE" smtClean="0"/>
              <a:pPr/>
              <a:t>18/11/2014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7339" y="6356350"/>
            <a:ext cx="504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0826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269875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1pPr>
      <a:lvl2pPr marL="628650" indent="-269875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628650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2pPr>
      <a:lvl3pPr marL="98742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987425" algn="l"/>
        </a:tabLst>
        <a:defRPr sz="2000" kern="1200">
          <a:solidFill>
            <a:srgbClr val="1A3A63"/>
          </a:solidFill>
          <a:latin typeface="+mn-lt"/>
          <a:ea typeface="+mn-ea"/>
          <a:cs typeface="+mn-cs"/>
        </a:defRPr>
      </a:lvl3pPr>
      <a:lvl4pPr marL="1346200" indent="-271463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1346200" algn="l"/>
        </a:tabLst>
        <a:defRPr sz="1800" kern="1200">
          <a:solidFill>
            <a:srgbClr val="1A3A63"/>
          </a:solidFill>
          <a:latin typeface="+mn-lt"/>
          <a:ea typeface="+mn-ea"/>
          <a:cs typeface="+mn-cs"/>
        </a:defRPr>
      </a:lvl4pPr>
      <a:lvl5pPr marL="1704975" indent="-271463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1704975" algn="l"/>
        </a:tabLst>
        <a:defRPr sz="1600" kern="1200">
          <a:solidFill>
            <a:srgbClr val="1A3A6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print"/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5238" y="274638"/>
            <a:ext cx="7200000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5238" y="1600200"/>
            <a:ext cx="7200000" cy="45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A5A999-3AC2-4EB7-9B44-67661A506BF9}" type="datetimeFigureOut">
              <a:rPr lang="nl-BE" smtClean="0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18/11/2014</a:t>
            </a:fld>
            <a:endParaRPr lang="nl-BE" dirty="0"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7339" y="6356350"/>
            <a:ext cx="504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BE" dirty="0"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EE0833-6AC7-42B6-A4E2-13E6BA6B45E7}" type="slidenum">
              <a:rPr lang="nl-BE" smtClean="0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l-BE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59091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269875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1pPr>
      <a:lvl2pPr marL="628650" indent="-269875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628650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2pPr>
      <a:lvl3pPr marL="98742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987425" algn="l"/>
        </a:tabLst>
        <a:defRPr sz="2000" kern="1200">
          <a:solidFill>
            <a:srgbClr val="1A3A63"/>
          </a:solidFill>
          <a:latin typeface="+mn-lt"/>
          <a:ea typeface="+mn-ea"/>
          <a:cs typeface="+mn-cs"/>
        </a:defRPr>
      </a:lvl3pPr>
      <a:lvl4pPr marL="1346200" indent="-271463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1346200" algn="l"/>
        </a:tabLst>
        <a:defRPr sz="1800" kern="1200">
          <a:solidFill>
            <a:srgbClr val="1A3A63"/>
          </a:solidFill>
          <a:latin typeface="+mn-lt"/>
          <a:ea typeface="+mn-ea"/>
          <a:cs typeface="+mn-cs"/>
        </a:defRPr>
      </a:lvl4pPr>
      <a:lvl5pPr marL="1704975" indent="-271463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1704975" algn="l"/>
        </a:tabLst>
        <a:defRPr sz="1600" kern="1200">
          <a:solidFill>
            <a:srgbClr val="1A3A6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Presentation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1028" name="Picture 7" descr="13HY016_Conference-PPT-swoosh_Themi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70075" y="-2133600"/>
            <a:ext cx="3740150" cy="1041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6859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428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4286"/>
          </a:solidFill>
          <a:latin typeface="Arial" charset="0"/>
          <a:ea typeface="ＭＳ Ｐゴシック" pitchFamily="-3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4286"/>
          </a:solidFill>
          <a:latin typeface="Arial" charset="0"/>
          <a:ea typeface="ＭＳ Ｐゴシック" pitchFamily="-3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4286"/>
          </a:solidFill>
          <a:latin typeface="Arial" charset="0"/>
          <a:ea typeface="ＭＳ Ｐゴシック" pitchFamily="-3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4286"/>
          </a:solidFill>
          <a:latin typeface="Arial" charset="0"/>
          <a:ea typeface="ＭＳ Ｐゴシック" pitchFamily="-3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4286"/>
          </a:solidFill>
          <a:latin typeface="Arial" charset="0"/>
          <a:ea typeface="ＭＳ Ｐゴシック" pitchFamily="-3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4286"/>
          </a:solidFill>
          <a:latin typeface="Arial" charset="0"/>
          <a:ea typeface="ＭＳ Ｐゴシック" pitchFamily="-3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4286"/>
          </a:solidFill>
          <a:latin typeface="Arial" charset="0"/>
          <a:ea typeface="ＭＳ Ｐゴシック" pitchFamily="-3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4286"/>
          </a:solidFill>
          <a:latin typeface="Arial" charset="0"/>
          <a:ea typeface="ＭＳ Ｐゴシック" pitchFamily="-32" charset="-128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bg2"/>
          </a:solidFill>
          <a:latin typeface="+mn-lt"/>
          <a:ea typeface="+mn-ea"/>
          <a:cs typeface="+mn-cs"/>
        </a:defRPr>
      </a:lvl1pPr>
      <a:lvl2pPr marL="576263" indent="-23336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Times" pitchFamily="-32" charset="0"/>
        <a:buChar char="•"/>
        <a:defRPr sz="2000">
          <a:solidFill>
            <a:schemeClr val="bg2"/>
          </a:solidFill>
          <a:latin typeface="+mn-lt"/>
          <a:ea typeface="+mn-ea"/>
        </a:defRPr>
      </a:lvl2pPr>
      <a:lvl3pPr marL="914400" indent="-223838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bg2"/>
          </a:solidFill>
          <a:latin typeface="+mn-lt"/>
          <a:ea typeface="+mn-ea"/>
        </a:defRPr>
      </a:lvl3pPr>
      <a:lvl4pPr marL="1262063" indent="-23336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Times" pitchFamily="-32" charset="0"/>
        <a:buChar char="•"/>
        <a:defRPr sz="2000">
          <a:solidFill>
            <a:schemeClr val="bg2"/>
          </a:solidFill>
          <a:latin typeface="+mn-lt"/>
          <a:ea typeface="+mn-ea"/>
        </a:defRPr>
      </a:lvl4pPr>
      <a:lvl5pPr marL="1600200" indent="-223838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Times" pitchFamily="-32" charset="0"/>
        <a:buChar char="•"/>
        <a:defRPr sz="2000">
          <a:solidFill>
            <a:schemeClr val="bg2"/>
          </a:solidFill>
          <a:latin typeface="+mn-lt"/>
          <a:ea typeface="+mn-ea"/>
        </a:defRPr>
      </a:lvl5pPr>
      <a:lvl6pPr marL="2057400" indent="-223838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Times" pitchFamily="-32" charset="0"/>
        <a:buChar char="•"/>
        <a:defRPr sz="2000">
          <a:solidFill>
            <a:schemeClr val="bg2"/>
          </a:solidFill>
          <a:latin typeface="+mn-lt"/>
          <a:ea typeface="+mn-ea"/>
        </a:defRPr>
      </a:lvl6pPr>
      <a:lvl7pPr marL="2514600" indent="-223838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Times" pitchFamily="-32" charset="0"/>
        <a:buChar char="•"/>
        <a:defRPr sz="2000">
          <a:solidFill>
            <a:schemeClr val="bg2"/>
          </a:solidFill>
          <a:latin typeface="+mn-lt"/>
          <a:ea typeface="+mn-ea"/>
        </a:defRPr>
      </a:lvl7pPr>
      <a:lvl8pPr marL="2971800" indent="-223838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Times" pitchFamily="-32" charset="0"/>
        <a:buChar char="•"/>
        <a:defRPr sz="2000">
          <a:solidFill>
            <a:schemeClr val="bg2"/>
          </a:solidFill>
          <a:latin typeface="+mn-lt"/>
          <a:ea typeface="+mn-ea"/>
        </a:defRPr>
      </a:lvl8pPr>
      <a:lvl9pPr marL="3429000" indent="-223838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Times" pitchFamily="-32" charset="0"/>
        <a:buChar char="•"/>
        <a:defRPr sz="2000"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5238" y="274638"/>
            <a:ext cx="7200000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5238" y="1600200"/>
            <a:ext cx="7200000" cy="45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fld id="{B3A5A999-3AC2-4EB7-9B44-67661A506BF9}" type="datetimeFigureOut">
              <a:rPr lang="nl-BE" smtClean="0"/>
              <a:pPr/>
              <a:t>18/11/2014</a:t>
            </a:fld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7339" y="6356350"/>
            <a:ext cx="504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8158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269875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1pPr>
      <a:lvl2pPr marL="628650" indent="-269875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628650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2pPr>
      <a:lvl3pPr marL="98742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987425" algn="l"/>
        </a:tabLst>
        <a:defRPr sz="2000" kern="1200">
          <a:solidFill>
            <a:srgbClr val="1A3A63"/>
          </a:solidFill>
          <a:latin typeface="+mn-lt"/>
          <a:ea typeface="+mn-ea"/>
          <a:cs typeface="+mn-cs"/>
        </a:defRPr>
      </a:lvl3pPr>
      <a:lvl4pPr marL="1346200" indent="-271463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1346200" algn="l"/>
        </a:tabLst>
        <a:defRPr sz="1800" kern="1200">
          <a:solidFill>
            <a:srgbClr val="1A3A63"/>
          </a:solidFill>
          <a:latin typeface="+mn-lt"/>
          <a:ea typeface="+mn-ea"/>
          <a:cs typeface="+mn-cs"/>
        </a:defRPr>
      </a:lvl4pPr>
      <a:lvl5pPr marL="1704975" indent="-271463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1704975" algn="l"/>
        </a:tabLst>
        <a:defRPr sz="1600" kern="1200">
          <a:solidFill>
            <a:srgbClr val="1A3A6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print"/>
          <a:srcRect/>
          <a:stretch>
            <a:fillRect l="-16000" t="-10000" r="85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5238" y="274638"/>
            <a:ext cx="7200000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5238" y="1600200"/>
            <a:ext cx="7200000" cy="45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8386" y="6356350"/>
            <a:ext cx="108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3A5A999-3AC2-4EB7-9B44-67661A506BF9}" type="datetimeFigureOut">
              <a:rPr lang="nl-BE" smtClean="0">
                <a:ea typeface="ＭＳ Ｐゴシック" pitchFamily="-32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18/11/2014</a:t>
            </a:fld>
            <a:endParaRPr lang="nl-BE" dirty="0">
              <a:ea typeface="ＭＳ Ｐゴシック" pitchFamily="-32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7339" y="6356350"/>
            <a:ext cx="504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l-BE" dirty="0">
              <a:ea typeface="ＭＳ Ｐゴシック" pitchFamily="-32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42810" y="6356350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A3A63"/>
                </a:solidFill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D9EE0833-6AC7-42B6-A4E2-13E6BA6B45E7}" type="slidenum">
              <a:rPr lang="nl-BE" smtClean="0">
                <a:ea typeface="ＭＳ Ｐゴシック" pitchFamily="-32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l-BE">
              <a:ea typeface="ＭＳ Ｐゴシック" pitchFamily="-3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2456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269875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1pPr>
      <a:lvl2pPr marL="628650" indent="-269875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628650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2pPr>
      <a:lvl3pPr marL="98742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987425" algn="l"/>
        </a:tabLst>
        <a:defRPr sz="2000" kern="1200">
          <a:solidFill>
            <a:srgbClr val="1A3A63"/>
          </a:solidFill>
          <a:latin typeface="+mn-lt"/>
          <a:ea typeface="+mn-ea"/>
          <a:cs typeface="+mn-cs"/>
        </a:defRPr>
      </a:lvl3pPr>
      <a:lvl4pPr marL="1346200" indent="-271463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1346200" algn="l"/>
        </a:tabLst>
        <a:defRPr sz="1800" kern="1200">
          <a:solidFill>
            <a:srgbClr val="1A3A63"/>
          </a:solidFill>
          <a:latin typeface="+mn-lt"/>
          <a:ea typeface="+mn-ea"/>
          <a:cs typeface="+mn-cs"/>
        </a:defRPr>
      </a:lvl4pPr>
      <a:lvl5pPr marL="1704975" indent="-271463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1704975" algn="l"/>
        </a:tabLst>
        <a:defRPr sz="1600" kern="1200">
          <a:solidFill>
            <a:srgbClr val="1A3A6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5238" y="274638"/>
            <a:ext cx="7200000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5238" y="1600200"/>
            <a:ext cx="7200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1630" y="6490407"/>
            <a:ext cx="12591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4D4D4D"/>
                </a:solidFill>
                <a:latin typeface="+mn-lt"/>
              </a:defRPr>
            </a:lvl1pPr>
          </a:lstStyle>
          <a:p>
            <a:fld id="{591FC68A-AF77-4A53-A9C3-50FE9E137D82}" type="datetime1">
              <a:rPr lang="nl-BE" smtClean="0"/>
              <a:pPr/>
              <a:t>18/11/2014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7339" y="6490407"/>
            <a:ext cx="504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4D4D4D"/>
                </a:solidFill>
                <a:latin typeface="+mn-lt"/>
              </a:defRPr>
            </a:lvl1pPr>
          </a:lstStyle>
          <a:p>
            <a:r>
              <a:rPr lang="nl-BE" smtClean="0"/>
              <a:t>Copyright Hendrix Genetics</a:t>
            </a:r>
            <a:endParaRPr lang="nl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30284" y="6490407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4D4D4D"/>
                </a:solidFill>
                <a:latin typeface="+mn-lt"/>
              </a:defRPr>
            </a:lvl1pPr>
          </a:lstStyle>
          <a:p>
            <a:fld id="{D9EE0833-6AC7-42B6-A4E2-13E6BA6B45E7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13288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  <p:sldLayoutId id="2147483898" r:id="rId14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269875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1pPr>
      <a:lvl2pPr marL="628650" indent="-269875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628650" algn="l"/>
        </a:tabLst>
        <a:defRPr sz="2400" kern="1200">
          <a:solidFill>
            <a:srgbClr val="1A3A63"/>
          </a:solidFill>
          <a:latin typeface="+mn-lt"/>
          <a:ea typeface="+mn-ea"/>
          <a:cs typeface="+mn-cs"/>
        </a:defRPr>
      </a:lvl2pPr>
      <a:lvl3pPr marL="98742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987425" algn="l"/>
        </a:tabLst>
        <a:defRPr sz="2000" kern="1200">
          <a:solidFill>
            <a:srgbClr val="1A3A63"/>
          </a:solidFill>
          <a:latin typeface="+mn-lt"/>
          <a:ea typeface="+mn-ea"/>
          <a:cs typeface="+mn-cs"/>
        </a:defRPr>
      </a:lvl3pPr>
      <a:lvl4pPr marL="1346200" indent="-271463" algn="l" defTabSz="914400" rtl="0" eaLnBrk="1" latinLnBrk="0" hangingPunct="1">
        <a:spcBef>
          <a:spcPct val="20000"/>
        </a:spcBef>
        <a:buFont typeface="Calibri" pitchFamily="34" charset="0"/>
        <a:buChar char="-"/>
        <a:tabLst>
          <a:tab pos="1346200" algn="l"/>
        </a:tabLst>
        <a:defRPr sz="1800" kern="1200">
          <a:solidFill>
            <a:srgbClr val="1A3A63"/>
          </a:solidFill>
          <a:latin typeface="+mn-lt"/>
          <a:ea typeface="+mn-ea"/>
          <a:cs typeface="+mn-cs"/>
        </a:defRPr>
      </a:lvl4pPr>
      <a:lvl5pPr marL="1704975" indent="-271463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1704975" algn="l"/>
        </a:tabLst>
        <a:defRPr sz="1600" kern="1200">
          <a:solidFill>
            <a:srgbClr val="1A3A6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a/url?sa=i&amp;source=images&amp;cd=&amp;cad=rja&amp;uact=8&amp;ved=0CAgQjRw4PQ&amp;url=http://dontmesswithtaxes.typepad.com/dont_mess_with_taxes/2013/11/thanking-abraham-lincoln-for-thanksgiving-day.html&amp;ei=IUNqVLipJILMOIingcAE&amp;psig=AFQjCNGKICmsMbACbo5dvsEFicy0ouoAsA&amp;ust=1416336545686883" TargetMode="External"/><Relationship Id="rId3" Type="http://schemas.openxmlformats.org/officeDocument/2006/relationships/image" Target="../media/image29.jpeg"/><Relationship Id="rId7" Type="http://schemas.openxmlformats.org/officeDocument/2006/relationships/image" Target="../media/image31.jpeg"/><Relationship Id="rId2" Type="http://schemas.openxmlformats.org/officeDocument/2006/relationships/hyperlink" Target="http://www.google.ca/url?sa=i&amp;source=images&amp;cd=&amp;cad=rja&amp;uact=8&amp;ved=0CAgQjRw&amp;url=http://studentsoul.intervarsity.org/thanksgiving&amp;ei=_kFqVPWiM432O4-6gMgI&amp;psig=AFQjCNGl-hAQRvTwRGgKvMFnrSCSiNN8lw&amp;ust=1416336254920206" TargetMode="Externa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://www.google.ca/url?sa=i&amp;source=images&amp;cd=&amp;cad=rja&amp;uact=8&amp;ved=0CAgQjRw4HA&amp;url=http://ruminationsofarecluse.blogspot.com/2009/11/proclamation-of-thanksgiving-abraham.html&amp;ei=b0JqVISsIIO7PYHDgIgJ&amp;psig=AFQjCNE3UdA23VjzuSZWZeeAqHpKr_ZXvg&amp;ust=1416336367628231" TargetMode="External"/><Relationship Id="rId5" Type="http://schemas.openxmlformats.org/officeDocument/2006/relationships/image" Target="../media/image30.jpeg"/><Relationship Id="rId4" Type="http://schemas.openxmlformats.org/officeDocument/2006/relationships/hyperlink" Target="http://www.google.ca/url?sa=i&amp;source=images&amp;cd=&amp;cad=rja&amp;uact=8&amp;ved=0CAgQjRw&amp;url=http://www.knutsonlawfirm.com/treasures/aht-1995.html&amp;ei=B0JqVMAGzew7v5qAoA0&amp;psig=AFQjCNFeScFJeap8GgaGHb8E-DGZ7YNZ-w&amp;ust=1416336263091691" TargetMode="External"/><Relationship Id="rId9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a/url?sa=i&amp;source=images&amp;cd=&amp;cad=rja&amp;uact=8&amp;ved=0CAgQjRw4GQ&amp;url=http://newsletter.kinsfarmmarket.com/index/enews_issues26/enews_articles207.htm&amp;ei=oUpqVJaeMs7fPe6dgfAN&amp;psig=AFQjCNGoJmynhjH6nBQ65MdL_PPiUM1SdQ&amp;ust=1416338465913351" TargetMode="External"/><Relationship Id="rId3" Type="http://schemas.openxmlformats.org/officeDocument/2006/relationships/image" Target="../media/image33.jpeg"/><Relationship Id="rId7" Type="http://schemas.openxmlformats.org/officeDocument/2006/relationships/image" Target="../media/image35.jpeg"/><Relationship Id="rId2" Type="http://schemas.openxmlformats.org/officeDocument/2006/relationships/hyperlink" Target="http://www.google.ca/url?sa=i&amp;source=images&amp;cd=&amp;cad=rja&amp;uact=8&amp;ved=0CAgQjRw4Mw&amp;url=http://en.wikipedia.org/wiki/American_football_on_Thanksgiving&amp;ei=-UZqVNaEOMbJPM7RgPAE&amp;psig=AFQjCNEC98yDyfPRXWzMkdfMQob5HAxCwA&amp;ust=1416337530047655" TargetMode="Externa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://www.google.ca/url?sa=i&amp;source=images&amp;cd=&amp;cad=rja&amp;uact=8&amp;ved=0CAgQjRw&amp;url=http://en.wikipedia.org/wiki/John_A._Macdonald&amp;ei=q0lqVL78NoTqOq3WgfgJ&amp;psig=AFQjCNFx0kI3F1zvbWvxhgPs0FtRFX-ukA&amp;ust=1416338220004462" TargetMode="External"/><Relationship Id="rId5" Type="http://schemas.openxmlformats.org/officeDocument/2006/relationships/image" Target="../media/image34.jpeg"/><Relationship Id="rId4" Type="http://schemas.openxmlformats.org/officeDocument/2006/relationships/hyperlink" Target="http://www.google.ca/url?sa=i&amp;source=images&amp;cd=&amp;cad=rja&amp;uact=8&amp;ved=0CAgQjRw&amp;url=http://www.huffingtonpost.ca/2014/09/24/thanksgiving-canada-history-four-things_n_5877430.html&amp;ei=JUdqVM34AoSqOqHtgPgH&amp;psig=AFQjCNGn0JAwGjwDUn0RvrMEZMHBnNPdTg&amp;ust=1416337573123060" TargetMode="External"/><Relationship Id="rId9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microsoft.com/office/2007/relationships/hdphoto" Target="../media/hdphoto1.wdp"/><Relationship Id="rId3" Type="http://schemas.openxmlformats.org/officeDocument/2006/relationships/image" Target="../media/image41.jpeg"/><Relationship Id="rId21" Type="http://schemas.openxmlformats.org/officeDocument/2006/relationships/image" Target="../media/image57.jpe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image" Target="../media/image40.jpeg"/><Relationship Id="rId16" Type="http://schemas.openxmlformats.org/officeDocument/2006/relationships/image" Target="../media/image54.png"/><Relationship Id="rId20" Type="http://schemas.microsoft.com/office/2007/relationships/hdphoto" Target="../media/hdphoto2.wdp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44.jpeg"/><Relationship Id="rId11" Type="http://schemas.openxmlformats.org/officeDocument/2006/relationships/image" Target="../media/image49.png"/><Relationship Id="rId5" Type="http://schemas.openxmlformats.org/officeDocument/2006/relationships/image" Target="../media/image43.jpeg"/><Relationship Id="rId15" Type="http://schemas.openxmlformats.org/officeDocument/2006/relationships/image" Target="../media/image53.png"/><Relationship Id="rId23" Type="http://schemas.openxmlformats.org/officeDocument/2006/relationships/image" Target="../media/image59.png"/><Relationship Id="rId10" Type="http://schemas.openxmlformats.org/officeDocument/2006/relationships/image" Target="../media/image48.jpeg"/><Relationship Id="rId19" Type="http://schemas.openxmlformats.org/officeDocument/2006/relationships/image" Target="../media/image56.jpeg"/><Relationship Id="rId4" Type="http://schemas.openxmlformats.org/officeDocument/2006/relationships/image" Target="../media/image42.jpeg"/><Relationship Id="rId9" Type="http://schemas.openxmlformats.org/officeDocument/2006/relationships/image" Target="../media/image47.png"/><Relationship Id="rId14" Type="http://schemas.openxmlformats.org/officeDocument/2006/relationships/image" Target="../media/image52.png"/><Relationship Id="rId22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6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9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70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59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8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67.jpeg"/><Relationship Id="rId14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17" Type="http://schemas.openxmlformats.org/officeDocument/2006/relationships/image" Target="../media/image74.png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20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0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5.xml"/><Relationship Id="rId4" Type="http://schemas.openxmlformats.org/officeDocument/2006/relationships/image" Target="../media/image7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1.gif"/><Relationship Id="rId5" Type="http://schemas.openxmlformats.org/officeDocument/2006/relationships/image" Target="../media/image80.jpeg"/><Relationship Id="rId4" Type="http://schemas.openxmlformats.org/officeDocument/2006/relationships/image" Target="../media/image7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04800" y="2895600"/>
            <a:ext cx="8534400" cy="1470025"/>
          </a:xfrm>
        </p:spPr>
        <p:txBody>
          <a:bodyPr/>
          <a:lstStyle/>
          <a:p>
            <a:r>
              <a:rPr lang="en-US" dirty="0" smtClean="0"/>
              <a:t>Hungarian Turkey Association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November 26, 2014</a:t>
            </a:r>
            <a:endParaRPr lang="en-US" dirty="0"/>
          </a:p>
        </p:txBody>
      </p:sp>
      <p:pic>
        <p:nvPicPr>
          <p:cNvPr id="8" name="Picture 16" descr="Hybrid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5930221"/>
            <a:ext cx="1828800" cy="691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23"/>
          <p:cNvGrpSpPr>
            <a:grpSpLocks/>
          </p:cNvGrpSpPr>
          <p:nvPr/>
        </p:nvGrpSpPr>
        <p:grpSpPr bwMode="auto">
          <a:xfrm>
            <a:off x="3342011" y="1447800"/>
            <a:ext cx="2428875" cy="864000"/>
            <a:chOff x="642910" y="2428870"/>
            <a:chExt cx="2428892" cy="864007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1" name="Rounded Rectangle 10"/>
            <p:cNvSpPr/>
            <p:nvPr/>
          </p:nvSpPr>
          <p:spPr bwMode="auto">
            <a:xfrm>
              <a:off x="642910" y="2428870"/>
              <a:ext cx="2428892" cy="864007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90000" tIns="46800" rIns="90000" bIns="46800"/>
            <a:lstStyle/>
            <a:p>
              <a:pPr eaLnBrk="1" hangingPunct="1">
                <a:defRPr/>
              </a:pPr>
              <a:endParaRPr lang="nl-NL" sz="1000" b="1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pic>
          <p:nvPicPr>
            <p:cNvPr id="12" name="Picture 15" descr="Logo Hendrix Genetics - klein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734759" y="2500310"/>
              <a:ext cx="2211386" cy="675028"/>
            </a:xfrm>
            <a:prstGeom prst="rect">
              <a:avLst/>
            </a:prstGeom>
            <a:solidFill>
              <a:schemeClr val="bg1"/>
            </a:solidFill>
            <a:ln w="317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063650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www.google.ca/url?sa=i&amp;source=images&amp;cd=&amp;ved=0CAUQjBw&amp;url=http%3A%2F%2Fupload.wikimedia.org%2Fwikipedia%2Fcommons%2F6%2F6e%2FThe_First_Thanksgiving_cph.3g04961.jpg&amp;ei=JGpqVIvWMs7fPa3cgYgM&amp;psig=AFQjCNFAmkzSAh9mvTBJE98R9eiWFXOo4w&amp;ust=141634653309875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0" t="10938" r="12920"/>
          <a:stretch/>
        </p:blipFill>
        <p:spPr bwMode="auto">
          <a:xfrm>
            <a:off x="457200" y="1676400"/>
            <a:ext cx="8305800" cy="595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Happy Thanksgiving!</a:t>
            </a:r>
            <a:br>
              <a:rPr lang="en-US" dirty="0" smtClean="0"/>
            </a:br>
            <a:r>
              <a:rPr lang="en-US" sz="2400" dirty="0" smtClean="0"/>
              <a:t>Thanksgiving 1621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048874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Thanksgiving is also known as </a:t>
            </a:r>
            <a:br>
              <a:rPr lang="en-US" dirty="0" smtClean="0"/>
            </a:br>
            <a:r>
              <a:rPr lang="en-US" dirty="0" smtClean="0"/>
              <a:t>“Turkey Day”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200000" cy="45000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46 million turkeys are consumed in USA, each Thanksgiving.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88 </a:t>
            </a:r>
            <a:r>
              <a:rPr lang="en-US" dirty="0"/>
              <a:t>percent of Americans </a:t>
            </a:r>
            <a:r>
              <a:rPr lang="en-US" dirty="0" smtClean="0"/>
              <a:t>eat </a:t>
            </a:r>
            <a:r>
              <a:rPr lang="en-US" dirty="0"/>
              <a:t>turkey at Thanksgiving</a:t>
            </a:r>
            <a:r>
              <a:rPr lang="en-US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= 334,000,000 kg / year</a:t>
            </a:r>
            <a:endParaRPr lang="en-US" dirty="0"/>
          </a:p>
        </p:txBody>
      </p:sp>
      <p:pic>
        <p:nvPicPr>
          <p:cNvPr id="9218" name="Picture 2" descr="http://www.google.ca/url?sa=i&amp;source=images&amp;cd=&amp;ved=0CAUQjBw&amp;url=http%3A%2F%2Fassets.nydailynews.com%2Fpolopoly_fs%2F1.1206332.1385569262!%2Fimg%2FhttpImage%2Fimage.jpg_gen%2Fderivatives%2Fgallery_1200%2Fpresident-franklin-roosevelt-1938.jpg&amp;ei=kG1qVJOuFcG5ONuKgRA&amp;psig=AFQjCNFfgD33-Iyz96IdHfQvId1toQ22bQ&amp;ust=141634740844022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114675"/>
            <a:ext cx="4535784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9570" y="4572000"/>
            <a:ext cx="4026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/>
              <a:t>President Franklin D</a:t>
            </a:r>
            <a:r>
              <a:rPr lang="en-US" sz="2400" dirty="0"/>
              <a:t>. </a:t>
            </a:r>
            <a:r>
              <a:rPr lang="en-US" sz="2400" i="1" dirty="0"/>
              <a:t>Roosevelt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7093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whitehousehistory.org/photographs/white-house-thanksgiving-holiday/thanksgiving-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238450"/>
            <a:ext cx="4724400" cy="35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86200" y="5791200"/>
            <a:ext cx="48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President Harry Truman</a:t>
            </a:r>
          </a:p>
          <a:p>
            <a:r>
              <a:rPr lang="en-US" sz="2400" i="1" dirty="0" smtClean="0"/>
              <a:t>1949</a:t>
            </a:r>
            <a:endParaRPr lang="en-US" sz="2400" i="1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National Turkey Federation presents a Turkey to the President Each year</a:t>
            </a:r>
            <a:endParaRPr lang="en-US" dirty="0"/>
          </a:p>
        </p:txBody>
      </p:sp>
      <p:pic>
        <p:nvPicPr>
          <p:cNvPr id="1030" name="Picture 6" descr="http://www.google.ca/url?sa=i&amp;source=images&amp;cd=&amp;ved=0CAUQjBw&amp;url=http%3A%2F%2Ffb101.com%2Fwp-content%2Fuploads%2F2013%2F11%2Flogo_blue_eye_0.jpg&amp;ei=LXRqVO-0JM3sO9-CgIgC&amp;psig=AFQjCNENOhXezfhrd5y-nTG-hOeaGWporg&amp;ust=141634910167487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95600"/>
            <a:ext cx="2371650" cy="23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57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whitehousehistory.org/photographs/white-house-thanksgiving-holiday/thanksgiving-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13765"/>
            <a:ext cx="5705475" cy="429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6600" y="5430053"/>
            <a:ext cx="54673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President John F. Kennedy</a:t>
            </a:r>
          </a:p>
          <a:p>
            <a:r>
              <a:rPr lang="en-US" sz="2800" i="1" dirty="0" smtClean="0"/>
              <a:t>1963</a:t>
            </a:r>
            <a:endParaRPr lang="en-US" sz="2800" i="1" dirty="0"/>
          </a:p>
        </p:txBody>
      </p:sp>
      <p:pic>
        <p:nvPicPr>
          <p:cNvPr id="5" name="Picture 6" descr="http://www.google.ca/url?sa=i&amp;source=images&amp;cd=&amp;ved=0CAUQjBw&amp;url=http%3A%2F%2Ffb101.com%2Fwp-content%2Fuploads%2F2013%2F11%2Flogo_blue_eye_0.jpg&amp;ei=LXRqVO-0JM3sO9-CgIgC&amp;psig=AFQjCNENOhXezfhrd5y-nTG-hOeaGWporg&amp;ust=141634910167487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52400"/>
            <a:ext cx="1185825" cy="11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62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whitehousehistory.org/photographs/white-house-thanksgiving-holiday/thanksgiving-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066800"/>
            <a:ext cx="5448300" cy="377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71800" y="5488632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President William (Bill) Clinton</a:t>
            </a:r>
            <a:endParaRPr lang="en-US" sz="2400" i="1" dirty="0"/>
          </a:p>
        </p:txBody>
      </p:sp>
      <p:pic>
        <p:nvPicPr>
          <p:cNvPr id="4" name="Picture 6" descr="http://www.google.ca/url?sa=i&amp;source=images&amp;cd=&amp;ved=0CAUQjBw&amp;url=http%3A%2F%2Ffb101.com%2Fwp-content%2Fuploads%2F2013%2F11%2Flogo_blue_eye_0.jpg&amp;ei=LXRqVO-0JM3sO9-CgIgC&amp;psig=AFQjCNENOhXezfhrd5y-nTG-hOeaGWporg&amp;ust=141634910167487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52400"/>
            <a:ext cx="1185825" cy="11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07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5334000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President Barack Obama</a:t>
            </a:r>
            <a:endParaRPr lang="en-US" sz="2400" i="1" dirty="0"/>
          </a:p>
        </p:txBody>
      </p:sp>
      <p:pic>
        <p:nvPicPr>
          <p:cNvPr id="4100" name="Picture 4" descr="http://www.eatturkey.com/sites/default/files/President%20NT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685800"/>
            <a:ext cx="5964767" cy="447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www.google.ca/url?sa=i&amp;source=images&amp;cd=&amp;ved=0CAUQjBw&amp;url=http%3A%2F%2Ffb101.com%2Fwp-content%2Fuploads%2F2013%2F11%2Flogo_blue_eye_0.jpg&amp;ei=LXRqVO-0JM3sO9-CgIgC&amp;psig=AFQjCNENOhXezfhrd5y-nTG-hOeaGWporg&amp;ust=141634910167487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52400"/>
            <a:ext cx="1185825" cy="11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98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t3.gstatic.com/images?q=tbn:ANd9GcTCpFVqFQssDt8GqhO96lD4k_lGvZMFdeXz_GzMFHe1zh55qCUB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381000"/>
            <a:ext cx="22860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t3.gstatic.com/images?q=tbn:ANd9GcRPTa6fjt-6L20XNAU5KrUNJPnn3BTP8Sa9PD-ua4uP8G-kc5g4t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5029200"/>
            <a:ext cx="5124450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t3.gstatic.com/images?q=tbn:ANd9GcRB0gPqGh2bOSWxUXyVGg6s0mL1UlyfgWU2mDycdTGbZ86f0hrx9w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0"/>
            <a:ext cx="1867249" cy="307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t3.gstatic.com/images?q=tbn:ANd9GcQ2vP9p-Y0dCOvQuF7OcDL0Q_Vh8BNxbzE0VZOdLIga1_rFh58PZQ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57200"/>
            <a:ext cx="3355046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1123" y="3581400"/>
            <a:ext cx="47232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“a </a:t>
            </a:r>
            <a:r>
              <a:rPr lang="en-US" sz="2400" b="1" dirty="0"/>
              <a:t>day of Thanksgiving and </a:t>
            </a:r>
            <a:r>
              <a:rPr lang="en-US" sz="2400" b="1" dirty="0" smtClean="0"/>
              <a:t>Praise”</a:t>
            </a:r>
          </a:p>
          <a:p>
            <a:pPr lvl="2"/>
            <a:r>
              <a:rPr lang="en-US" sz="2400" b="1" i="1" dirty="0" smtClean="0"/>
              <a:t>President Abraham Lincoln</a:t>
            </a:r>
          </a:p>
          <a:p>
            <a:pPr lvl="2"/>
            <a:r>
              <a:rPr lang="en-US" sz="2400" b="1" dirty="0" smtClean="0"/>
              <a:t>1863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937209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7143" y="2590800"/>
            <a:ext cx="5105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Celebrated in Canada</a:t>
            </a:r>
          </a:p>
          <a:p>
            <a:r>
              <a:rPr lang="en-US" sz="2400" b="1" dirty="0" smtClean="0"/>
              <a:t>	1879</a:t>
            </a:r>
          </a:p>
          <a:p>
            <a:r>
              <a:rPr lang="en-US" sz="2400" b="1" i="1" dirty="0" smtClean="0"/>
              <a:t>Prime Minister</a:t>
            </a:r>
          </a:p>
          <a:p>
            <a:r>
              <a:rPr lang="en-US" sz="2400" b="1" i="1" dirty="0" smtClean="0"/>
              <a:t>   Sir John A Macdonald</a:t>
            </a:r>
          </a:p>
        </p:txBody>
      </p:sp>
      <p:pic>
        <p:nvPicPr>
          <p:cNvPr id="6146" name="Picture 2" descr="http://t3.gstatic.com/images?q=tbn:ANd9GcTmig8W5nYa50dV2AhwqoOPGxugq3225n7WTpgK-C509plFmhBS7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10359"/>
            <a:ext cx="3519661" cy="224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t3.gstatic.com/images?q=tbn:ANd9GcRUWc0VgYb-d_WYpOC0MM4yZ93SHpJJNNUouOYTKjgAS7zYL6TsG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267" y="5334000"/>
            <a:ext cx="3082733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data:image/jpeg;base64,/9j/4AAQSkZJRgABAQAAAQABAAD/2wCEAAkGBxQTEhUUExIUFBUVFBQUFRQXFRAUFBQUFBQWFhQUFBUYHCggGBolHBQUITEhJSkrLi4vFx8zODMtNyguLisBCgoKDg0OGhAQGiwkHBwsLCwsLCwsLCwsLCwsLCwsLCwsLCwsLCwsLCwsLCwsLCwsLCwsLCwsLCwsLCwsLCwsLP/AABEIAMIBAwMBEQACEQEDEQH/xAAbAAACAwEBAQAAAAAAAAAAAAADBAECBQAGB//EAD4QAAEEAAQDBgMFBgYCAwAAAAEAAgMRBBIhMQVBUQYTImFxgTKRoRRCUrHwM0NiweHxFRYjcpLRU4IHorP/xAAbAQADAQEBAQEAAAAAAAAAAAAAAQIDBAUGB//EADMRAAICAQQBAwMCBAUFAAAAAAABAhEDBBIhMUETIlEFYXEUoSMygZEVweHw8SRSYrHR/9oADAMBAAIRAxEAPwBeNxC+KaPrkORTLJo0THoADus0hs53DwdWmlqrJsGYnt5fJUkJ0FjxHl6rROiWh1k4WsWQ0NMfotUZMK1pIVIiTLhnVMVk1SHKwsgEJWBD1mxoXmUuZqkC7xTuLSJY9Q2JoiV1Gxslv8DSODrSsdA5NRSVjM3HcObLG5jxYP06Eea1wTljluRnkhHJFxZ8t4hwx0EjmP3Gx/E3k4L6CGRZI2jxMmN45V4BhVRnYVpUcDsIEAFitSOxyIp0Kw7QqoVh2BVQmxhjFcUZSYUMV7SLKuagYvIgaAILNlklhfJtH1A1E5ZtFodhmChcAOYeVbQdksbY4LRRM2dJg2u12Pkq2CU64FZMK5vok4NDUkycNiK0tEZUDiO4fFe61UzKUBwYhq2tGOxkl4UuhqL8gnlZ3RokLmU2ocjRRI7wLOxpAJtNQhMpIhr1LY0Wu1mMCyTcKd3JXgl7k0yTs2q3i1RnJGF2v4P30WZo8cduH8TfvN/n7Lt0efbLacuqxb438HzgOXr15PIbfQRpKNoFxaKQBWkp7UFhY5qS2k2NxYhPaFj0MgKaRLHGK0RZcBUSVkYgBaVilotMCIfNKirNBjKK+ZbPqBltjVZd8FpBe981Oxl0NQz1XRJcMlo0I8QFqpkNDcGIGy2U+DJx5Dxzt5lWmmQ4tHT4WN/r1CbimJTaMzE4B8eoNj6hYuFM2U1Ith8QE1IewbZiR1V70ZuATvFDaGogpTeoWcmUkBEqiy6JJUOQ0hSSTKfIpWOizZVLCik0mod10KKAJn0QBQu1VRlyRIYD1tGVOzNrg+a9quG9zOaHgfbm+V/E32JX0OnzLJCmeLqceyVmQxy6KOawkTtVNBY0wooLLABUATIEEjELyECNLCyhUiWOhqbEUcgAMgQUgQCBmmKXyLPqzsRNlbmGhGoOnLXY6J4170aKmmemlfEMbOATmbDLTO5h7tpbh84o3uDrdbr2ZQx+o1Xh/wDo4IvI8EOO5Lm3f81fv0IYbhgc2EmRw718bDbG6GVmZrmjNZHLWr3Gi5Ho06fzX7/1OmWopzio3Sfn4dfBZmEZl7zvnZO7kf8AsxmuJ7WubWevvtIN9eiS0uPzLjn88D9adqOzm1545XHgZj4fvUxIblc45KLYnRGVshBd5Za60n+lVd9GL1H/AI/83TX+YHCY9zSKDfE9gJc1rjV7C7Au9fRYYclS21ds2yYVKDfPC+TZZxP/AF52ENDWfaaIYwOaGg6Cq/CuxTTySg0lSfg4vQ/gwnzbcfJeBgccuYkFrS12UAEPYXjNZ0OlUL6qY4bdbvjx9hTyuPNV3+z/AAZmP4cMneRvOYRsly5RlILg0gG978ln6EUu74TN8eo3S2tcW1+xPE8MPtT2Oky5jJJ8LQ0N7wta1ry4AnboAdN1tm0ilke3ixYc38BPbe2l33+wGfC91G9z5HjK2/gFE96Ygyy74hWYjpaiejUE25V/yXHO8kkox7+/2u+hp2Gt7x3n7OTI+o2gNbkJElB2g8J9x5qcmmUpOpft1wJZ9sY+3vrm7d9dC0kTSwSGQhrYmyaRtznNM5hB8Qsgjc8vRT+ni4q5cVfX3LjOW9xUOW2uXx1YRuBrPnkNMdK0lrQQO6AcMxJ8JdYoJfooNP3fP+QnqXw4x7S7+/HBnl2YLznx2uTpca8izZa0tNKxF5JLBHTX5J1yIiGexalxoLLF9hJLkljDH6fVa1RNmX2pwPfYd1C3sGdvXTce4Xb9Pz7Z0zk1eFTifNmutfQ9nhPh0MRtSoVhUwLtegW4KyVAWMxyIGNt6hJdksbgxCpiDuelYwL3IspA86LA0o3L5No+qL3tyIII9RsiLadopUwo4jKHmQzOzkZS7Sy3oT0XQtRlbtdihhhWxR4HMBxOW2G5JWMcx2UA5T3fwAuDTtQ9lpjz5vNv/Qc9NiadUm/N/P8AUJhuJ097nZjbHRtBc22B5Djpkq7HQbprUzhN2v8AQU9K3jVVw7/Nf1KEuyv3L5cud5cSSwEHJXqAfalj6zUX8sppbo8e2Pj7/ION7mkEEhw2PMHqFhCUotNeBSqV35L/AGuQOc8vcXOBDnaWQdweq3WabluvlkbYKOyuEN4bikm4leNhy2bdV0qyPdX+oyR6kQ8WJ9xDN4g7bOTpl5bXdJPLNrsPTx/9oSaZ8n71wdrR0PxfFYIo2p9fKne4I48S42mZj8XI1gZIzOQ1zRIe6cMznud3tmPPmtx0DwPJdL1ylGmuRR0yjPdF0v8AfAvBinnO50jrkGV5v4h0d12C4paidvns6I44cJLhc/hjcOMkyDxO7vSMGvAa1DQao9aTeXOo9ug9PDv6TkHdxAhtOb3njc833ZDi4AeLMwkVlGrSP5rSGvqG2SsxlpU5JxdUq/3yKTYxziC/U5WtvXZooE3zXLly+o7ZrHGoKkJYo0VOMbKh96+y1VLszbYrhpdx0KuULFuG2yLNwoLG4pPCk0wQxAQb9Fph4jZEueD5PxaDuZ5Y+TXkD/adW/QhfU4WpY1I+bzJxyMXbiKWm0zsZjxCjaw3FzKnQrLCRKh2MwzIodjLJUCGopUhjDXKWNFHuUlAw5MDSjkXzbR9QXlk0sqYx5opI38BgI8NhmYvEs72SU1hsO74aIsPkHPTXXy5levDDDBi9SS5ONzyajI8OJ1Fdsp/mHFu1+0OZ0awNYweQaBt62uHJ9QybuHSOlaPTV/Lf3NrgXGPtD3Q4iNjpXRStinDWh3wElrq8gTfkuvTalZrjNW67OTVaX0ksuJ1FNWv6nnsJiPCLXjy4bR6c4XddBhKD0P5hDk6sz20c6uaqMkKmKh4+7r+tlctrEotlweeywcq6KSt0FgmAO6HKXwVs8D4mDhTtQVnKXkhprgxeJYUxHOzxNsHUAgVyI5hb4cib5XJcVb2vyeh4vxYz8Nwkrg0F00jSGim+Ays0HL4V7Ot9+mj+Tg0eNY9XkinfH/wyxMAF87tZ6DQKUjcahNCqgGIfmHmPyWsFRm2ZzJaJ9V1enu5MnMDBLeb/cQtowZE5DTX6KHFtj3cDkcmgXPTtotMZw79z7IqlQrtnjO3uCAlZIB+0bR/3N0v5EfJfQ/Tp7sdPweJ9Qiozv5PNMYu881sM2FBLYRsZSDeSIyig9QuzRDRSkHa5RRomGbIQlRdoahntSwRZ70qLBCRAGgyVeA4n01hJHh2Vp2c5rT6FwBVYMfvVj6T/qe2/wDlQVicM3ZrYX5RyvMAfoGrv+pXSR5/0t3CcvJ52N68KSPU+weOQtIe0lrhqHA0RpR19CUQnKDuI6Uva+hzh82GjhdJI3vp82VkTi5sbW/jdXxc/p6rvwvBHHukrn8GeaOoyZFGHEPL8jksUM2DdiY4hBJDIGSNYXd24OLdQDt8Q+RW2XFDLgeSMaaMovLh1KwSe6MlwwnZvC4aWLEmVry+KMuu9A0h1Fg/F4TvfJGhxYsmOW5conWzz48kFB8SdFODz4WR7IX4NrGyODGyCR5ka52jST5n80sObBkl6ezvyPPizwg8scnMe1SFm8PjZiXQ4iRwjjc4Oc27cALbttYI2WHo4sedxm+EbvLkyYFkwpbpeBzhD8NPiBhzg2RseHCKRr5O9BaCQXknWwD/AFXVhnp80/T28HLnxajBi9ffyu1S/YzeH4N78T9lafEJHsLuQbGSHPI9B9QuFaPfmcF0m+TsyZ1DAs0vi6+R52OwwJYyDvWC2mSSSQGStC4BtBo6J5JYMUqjC682zOGPPNKTntcuUqXH9yvbFjG8Mwhw0ZZG2eQ5C4uyk94XeI6kZifmF6eTJDJp4vpNnJpIzjq8im7aX9+hN3FsHC2NsUIxTiwOlklLxRO7GN5Vr/VYy9DGklG2awx6jNN75OPwkhvtFhIozBJCCI8TF3jWEk5NGnQnWvGPquf6hp4R2ygqTHpM88kZwny4OrMJxIJXJFJmjZl4uWiPUBehih7TknLkXwz9CernH2W6jXJnKVj0braPNTKHFijNt0NRupcbx8m+/gZgJIA/VlZyj4Kj0ZPbzWGP+F9fNpv8l6X0uXuaPO+px9iZ4deweJYxG5BLGGPToysu2UJUWmTmCB2c5nRIuMgYeUjZMJFNSiSKTG+8sKDRMogoddh3jkvE9SDPpdoKcuykEEK4UpWCtOz6Li5P8YwEckJH23CfHFYBeCAH5b5OyhwO1il6s4rUY/ueTj/6XK4y/kl5PFN4nlsPBY5ppzXAtcD0IOoK8OelknVHsKSfKfDPQdkeHvxsrcrSIGuBkl+5QPwNPNx2rluV0abQOUrl0YanVxwwau5vpDeFjhGGxOOkj7xrcQ6OKIEsjAMgAc/Ly8TdPLzXRHTQjGWRq/gl55vJDTxlVpWxzC48y8JxT+6jjaJWV3UbmNcAY7cbJzVqL8lolKemkttfgzlGOPWw918Pt/n+wHspJ/p8RBBaW4UZgQQRpJuDssNFjcYTv4OjWv34Hd+4zOFTgy4fX9/D/wDo1ebpotZ4/k7M0X6c/wAM3sTghiOKywl2UF9uqrpsbTQ8yu6enWbVuL67ODFm9DQKaXPj+5PAOIM/xBkMOGjY1skjS4h75gGtcC4vJ8OoHLTNV6ro08lHPtjHhcf7ZGqwy/SPJkm22lSvj+wPs9KGcUlzgtbJJiYQ4ggZ3OzAX1oD/kOqnAnDUyUl3ZWqXqaOOzlxUW/wjz+IjdhnuhlBa5pIF7ObejmnmCvM1OmnGb4O7DkjnSyQdqv7HopszuFYY5HOHeyk0HHwl0tONDQVWq7c2KX6ONeGcWnlH9bkTfa8/wBDF7S4WDhsUBGHZPJOwyOlnzuiZtTGRggH4tz08117FjxxTVyaM8U8moySe5qMXXD5NLtdI90XDSY8rnYUudG1haGHJE5zQ37oAvTkAo+oY3KMeDPQyjGWRX5POSybELyMUfk65sxuLS+Jo5lehiXByyFnSatjG5q1ulZm+E2bTBrpyWmRWkkY45c2FZqQOq5ssVBWbRbkzRzVoOX59VwqDk7OjckqMLtW7NDeujxXyK9L6dFRyM836m/4R45zF654W47uynRTmGCZlZACVjJDkjRdDMc2idAuyrnKTZSItJlIkSLORrEsJios0PbslB3Xyjiz6hFnYZp5BJZGh0hePDGJ4kie6KQbPYSD6HqPIrqxaucXaZMsUJrbJcG1Lx7EvrPHhJnDZ8uHa5/zsBdn+KSfaRz/AOH4r4bX9TH4vNi5672YljfhiYBHG30Y2r97US+o7+Oi4aXHjulf3fZThPFMVgw4Q5Mj/ijkZ3kZNVdWCDXmtMOt2Jr5Fm08MrTl2vKG4u12ODi4TNALQ3uxGzu2gbZGVofNW9dJMzeiwurXXkFg+0mLiaWslAsuc4mOIueXOLnZ3Ftu1cd1MdXJLgqWlwSdtfuymH45IyR0rSxsj6s93FQI2LGkU06bhYrNKMt6SLeHE4qNcL7sNPx2d8jJXSDvIzbXhkbTrvmoeLTTVE9VNyUvKHDDijB40uGaGI7V4p/32RGwS6NjWOcRtmOt+myqX1DK+uPwRHR6ePdv8sV4nxKXEuDppLLRTaAaG6gkgDnYGvkFzZdVkyNNvo1wY8eFbYLseZ2oxAaGyGGUD4XSxte4e/P3XQvqGTbVJmL0WBu1a/D4AYzj+JmYI3zHKLsNAZmsk06uQBoDagssmtyTjtfRpj02DHLclb+4zgu0c7YxFmYQ34HPY17mchlJ6eacfqGWCS7r5JyaPBOTlyr+HwYuI7QY7I/Dy4gvY4nMSG53NcbID6vKb29tl2PVSyY/yciwY4TtIz5pab6Lij2dEpGD9pMmIIALsoqgCdau/mvThiqCfycs8kQ+BwLw/M8EEi/1Sva0ZyypqjbjNC0cnO+WNQaAGtSKA52ea4csvUdfB2Y/auOx2LDaeI+o6rmyZ0uInTDFxbMbtk7/AENBQD2/zXd9N/nOH6kk8R4+MWvbo+Ym6CBqZk5MhwpBcXZDEUW3RVyk1TJY5MYYlIcXyDtSbpkEKGaRIDlnRpZ6oTL59xPphqDE+axnjHY13trPaUmFZNW6loqwpktTQ7Id57J3QuAToh0T3MKQGXAtOxpXHK12S4iM3Djy181vHMiaF3Me3cWtLhIlqjhOUOBN/IaLFjYqHifgHJBGyDZS00UnYdjlDTHZLwRqE0l5FYDGTZm395v5Lo0/t48HPlV8mTj8RTCuvHG5Ge7g85wjiXdkusW8m97Hqdl6sodL4PLk/J67h3G43kND/FtqRY68/ENOSzafkSPTx4YNZ3rwCza2avGnMdSb9ljJ1wJ2K4eMBxJ15N/R/Wi8nWSalSPX0cU4WMFxK54RS7OqUvgwe2X7D/2ba9P6cm8h5f1J/wAI8lAvdPlpoK1BDVA5nFBcEdG+kCabYJz9UqN4nNKKLYXMkwiDc5SbIqJEmjVMIHKdg96PQMevAaPqbGGG1mxBmSUocbGhpk/VZuJaZcSqNoWXbiEtgWd3yNoWc2YJ7RphRNf/AGo2jshxtPoTYCWBp3CtZGQ0JSYIXpouiOZozlC+incELWM4y7IaaIa4rX0U1wZepTGe+pc88Mkaxypiss39U8fAsnRnycPMwIB8I+I2AR6fJd2FuzjyTpGJxHgIjbbnhp+78Ru9QCarZejCbZwv4MiLFOYdOS1asOjZwXauVlc+Vcq+fW+Sz9NE2ei4T2sY7RzCDXUHXmevVc+XSqbtm+LPLGqRvQcUjePC5p2sAjn/AGK45aBp9nUtYq5Ql2mhzYdzWDO+2mhyDXa/Kj+iF0abG4To59VNZMfB46PATg/sn/L3H0XpbkePLBJ+BgYWRvxMcNAfhNUdjfRPcjmyYJ/AOQgb/kqoxUJrwCcASK5p7TWMtq5RTIOqexgshLQEbAeRkuKexE+oziB0TUEHqyLNYL5KlFIhzl8hhJ/CE6RFy+R8y1sOa+W2pn6GFbOocADsxIWbgwsO3EqHAAomtTsHZBkCNorJEiKHZwmRtHZZuJCnYG4u2dJwHusuJ0tgcEukS2itA8y2hBsxnNA5GWu+Ckkcs9rFZbVSlxyTFc8Cc0lWOdLKKVm18WzBc+aE+LMy9dQarqF6sIxrg83I7Y9hXNnbledSRptsCbadud0hprohHYrs4Wg5Dp5ga+p6qVlafI6MmTgkw1yBw8jf0WvqxFQjKx7fiYWj0P0V7kyWmdDi3N+FxB9k3FByPRdoZW6GnDoRX5JbLJsuO0khOpy7jTPQzUHEewHyRsBSH8F2oy7uOh25EUee9UXCtN1LhILRuYLtNG8tGhNb1WtVre6zaaVsao9ViGNzlr426AAbaAjne/L5lc/qSfk19OL7R4ztVgg1zJGx5BICHNogB7dDQ899OhXo6TK5KmedrcKi00uzCaV1HC1yXpFEslpQQya1QAQPTAgYp3MLwHBPo/QqLtxfko9MRIxnkh4wCtxih4hWGjxXmoeMQxHiPNZuABm4lQ8YE98jaFnFpOyVpdiObmHJV7WS5MMDfVPbH5FubGGMJWblBdiqT6DDDO6LSOoxJEPFNlvsjuhT/WY0T+nl5BTYQgEuIaB7n2CzWV5JVFDbhjVtiDGxtfuTd0dthZ18hS9PFgaXuODJqVJ0hx8ED6YSHB2uUnNvsfUa/Ra8roxTsx8V2aq3wOqq0O1XuD/fdUpPyMCMfiodHAyAaUQdL1rM3fyT9r4HTDYftNA4eNhaSNRV/wD2GvPmnLF8E8jLcRhXkjvBZ03vU8xZr+6WxroaYvPwqB9U+N17aVrWg0CKmgsXPZaNw0Lbq9CbHWwU1NioFL2WjGt6a7a3V7a+SrfIVIzH9nhejtPy2/t6q1OQtqKR8IIqnUQSdjyNH8lEsnHI1E+u4yVssYc9uuUNvkfA12vu4ke64a5N4s8zxyMGF5IJLXh1EnYaaDkNW37rq0sqkY6pXHk8ba9Y8Nkt80EtFmpMlhHCtjaESmXDUwNlmIY7doXyThJdM/Q2XyxH7oU7snyTZBwsJ5I9TIhlTwyLkSFSz5PIqBnhQ+69Us78oKOHCnfiCHnXwJoPHwx/4h9Vm88fgNjGGcNP4ws3nXwPYFbw+t3gfNT632HtLfZf4/ohZn8E7Gd3dfe+iv1L8EODRZoPIlO4vtIn3oMwv6lJLG/ANzLOkeOq2jHGvBg1N+RHGPkINNs+gK0hnjF8UQ9LvR5+fEONh9DXaqPmLHJepjzKaPNy6aWNkQY8s1bTi2rH3jelitjXzpauFrgxjKnyMxcbF6ktN6gaDNzocgb5aarPa0aqdmxDxCN33hX8Nmtq0FkbhZyhZaky78JDKdoXHn9x/uNPyRTXQ9wti+yWHq8r2cszXhwJ6UQKCe6QCX+UWUckkgGu7Rr6nkn6jAWd2Zlb+93FAgnY+ar1X8CsH/gU1WZa5HxOOazZqtuXyRvAN/lh5qpnA1YHj21JHkb1R6gCsnB8oB+1H0N2K0oHfTVNz46EfQcHgXdyxwNtLInZt7IbvS4m7lRvAQwWKE+cEU0F0d2KLaILiDt/RaQ9s1QstODPAkUaPp8l7S6PBkuTggii7T5JCaCBhJ6n6Jkvgu0+SLCwLXHkV4TSPv2GE7uahxixBWyFQ4oobh15rJoVhWvrmoasZPfHqlsQrCtxB6qHBBYRst81O0LL955pbQsLGfNJxY9yDsmrkp9OTE5IIZk/RI9QtHIq2JBuseiYPvfJc85+EaxiXfMOQAWO1s0tI83x/BhxDua9LR5K4Zw6qNqzxGPeGu6E1ftzXv45NxPCywoDi3EC2uytNerq1F+S1MsfIozGOaKB96F6dDuEbUa9F28Rdr1IGuttrpqjahWx7C9pZmNIa94vLqHusBoogDbXf2HnacEO2X/zLKRq9+a/izbCuQ63Zu/JHpoe5hD2leapzmnmddSTZNDQAXQA5I2IW4iTjYLjuQLy3mq9gXA6kVZrrWqXpoe4GzjBAHjJ8XiGurdNNvM/RHponcwLuJizZdR2Ay6UdB8vmnsQnKT6Nfh3bmaGMRsa12XZzrzFv4SBos3p43ZUcjS5H8TxHJGWRu/aEudVaNdrl0G+ptXhwq7ZjqNQ6SRkrtOF9khqkkIGoJsJSCWXDErEZ7ZivIcUfeWFZiCdFGxFlmy9UnEQUYjXTRS4oLDNmPNQ4C3Esk80nELDtkUbSdxdjyUbCJTD59E/T4IWQawruqj9O5A9QkHc8LX04wXJn6kpvgljSVhPNFcI2hBvsajcGhccnKTOlVEL3yccHlg8hZjrXQoKqMW3YlxTUUiMNjsmUtyPnvaaPLKK5tB+pH8l7ml/k5PIzL3GcMM860STtuug57rou7hsl/DXqWi/qkpJjdl38HmG7N9tW6/VLfG6Gk2rKu4POP3T/lf5J74/IvFlP8Nm/wDE/wD4uTI3xJHC5v8AxP8A+JTD1I/IVnBZz+6d70B9SiifVh8h29n5fvZR7/8ASdEyzxQVnAwD4nH2FKqM3qPgNHg2s2GvU6n6qlExeVsM0KmZsLDHaTYuRhsFJWHJxjTTJCNiSsTOEaLJsxAV5bR93aLApUOyzSkxbggUAFBUiJCGJ2NRuWbozcWGzdEt9B6TYQWn6g3iSDRlx50EOcmuGQoRTG4m0uWSbfLOiLSXCDtcksTG8pJctlBIyc2y7CokmNNBxiABf0VQi+2TOXhFcuhJ3d9ByTXufAn7VyeO4hgu9xZF0GtH01/mvUwyShR5eptP8mjJhmsDQ0aXr5k8/os5Tk3wPFhUew8vDxI2j7KHJxZqopkRRf6OV3xRnfqEJ88goqKKPnAA31W+KNu6OPVZdsKOZKSuyjyNwVrimG5BoxfL10uh1RQWij47TKFJcMEwoTkwqLAhsCLGMtaAgRZAEZECOQJl8reYcgmjzAYV51n3G0KGKLKUC7WpNhtCtChj4GG0o5HwXBCnkncizHJNBuQxHqp2kuaGWHkk0zPd8hIxqhY2NzSQ43QLVYoxVsweSUnSOB6Ic14D02uWWako/I3L4JL6VbCHkK4cZnWdhsP+1lJt8eDWMaW4de7S1UV4Ik/LMd0FF7uZ0+S1UjGUVNr7FZRcYPmFcRPhs0QKA9E5rgiL5FsdIAC7ahqpjFydIeSagrZ59+JzHy5BeljhtVHz2fI5yvwEjkV0YchW4koLSDtxRTsKLtxCB8kmYIK5KPFoCwEhpBRTMgdHNI6oFRZrkwLkosKLX5/VAqPNNcvOaPtLCBymh7mXDlNBuZdqVCCsUMTsvakAzAkRJjMNc0zNsKxyXFi5GYSr8cCf3DtFqFjcnyJ5VFcBwtliijGWZspPNXqhtRHFOQJjC7V3yWDbfRvFRiNMk5BDikJyCSP2CtIzkxXEDQ+hUoIoXmNRj/1/NaxIl2NSzih6KmQkeY4tjcxyg6A2fXkF1Ycdcs8/V5b9qEmOK6jg2/I3G880EuNF2v1QNLgnOkXtCxvSBxLtcixbQ8ciBbS8jbRYxZ7SE0ALOUwC5tECZd01gChpokBI/WyoDzgK89n2JcKRWXaVI94QKQ3BGlSxWEaQpoVhWu6JNCYcBG2yLSQcNVKJm5jMZqlolRk5NhnTAJ9EUypnJ2UuSKUH5CMiSXJo3t6LlNqukRvsjPSz2miZaJ/NJsSVsl2oKcUEnXQnjX6Aef5LRIj7mFxni5b4Gb8z0/qunFhvlnNly+DBZKupI4JR5HcMbTM3E0A7+6Zm4lpWkafPn9UgirOaUGtUECkkkboGGz6IFQzE+0EtEyMTEJSspUIogZcGtz8tkAc14QBiClwM+ssuCFAWWzIAm0qAKxQwCBBLYWNJkSYzGE0Q2GEvmjyT2WEqqyaCtZ1RQdBYxrf0QooJSGHPVGdkPkpJlIXzWVkX0g4d9FLVlx6ByYilSjSM75MDjXFMm3xVQ8vMroxY3J2zLJPb0eY7079V3JUqON88hoxaZFD0OhB5IM3Q5G9BDQUOtJiSomkwssHIEXDlIF4nIKDwvQSNIJYKWNMQo80VSECDheqBornCBmbkXnn1Flg1Idk0kFhGhILCRhJg2GBA3UkHd8OWqKCi/eOPkgXAVgSolsaY8dFVENl3DTRWQGw7+aaEwxk5/oJkgndSpY0DD9dFCXJbOkn5I2jTb4MLivF8ug1P5eq2x4t3LM55NvB5uSQuJJNkrsiklRySlbOaFRLHI27J0ZsdY7lyQQ0FBQTQaNITCFyZBUFIYRpUgdEdUFDTDqgBxptBLLlt6IJM/FtoqkFCpAIF0NdwPF7hUBVsY/G33u/yQAh3nkvPo+mskyeSmhle+8lW0CzZSltAvmPVRQy4Ze6V0IYaaCTEwoKCWXY9BLRYSoQUHjlVkNBm4kBNEUcZ+f0TsTRDnXuUmxorNOGhS/sM85xLi+4Z7lbwxeWZTzeEYpNnVdKSOZ2+SwaqJLtamgY3G1BmxmN3L6qSWGaLSJLtKEJl7VEkZkFBAVNAXj3QAdu6ANBmyCWEQSI4z5poDOkvfb9b0rBECM9L87A/MoLEDIFwUfREhwRQiLQOzg9Kii9pBYZj1LQgneJUTZfvT1U0BLZUUBfvE0BZs1I5M6L97RRTE0WMwRb8CaQpi+KtZ69AtI4pMl5IxMPGcRe/nQ6Lpjjijmlkb6EwFqjNsJGxNE2EAtMTGYotVPkmwhj1pUIlpSENRqSGS40hAWa5UFEIAK0IAJGdVIDUe6CWPMCBMK7T1QZmfilSATlgrezYVFKdgCytNEDoy41yM+hiWakMsEDOakMIpAsxJgGcEhMqgC43SYgo5KAJaEAWdyVPogW4gaYaV4+yJ9GAF2HCdSACwhUiGEATGFjCBPoK0JEMKEmSjoxqmEhlgSMiHBItHAKymSwIIYyBokJExjVSUOQDVDJY+QgzII0TEJThMTKMHhd7JoEcxorYJln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5" name="Picture 11" descr="http://t0.gstatic.com/images?q=tbn:ANd9GcQYdRTVj0oXJWYZYuRIPPmmuIxg5XWz1S9YF-pW6GRw5yIWyA1nMA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0" t="7985" r="14695" b="14762"/>
          <a:stretch/>
        </p:blipFill>
        <p:spPr bwMode="auto">
          <a:xfrm>
            <a:off x="1219200" y="2995261"/>
            <a:ext cx="2200275" cy="311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9" name="Picture 15" descr="http://t3.gstatic.com/images?q=tbn:ANd9GcT0_SH3Z1y2MmUsImXkyUWWBzJE3mpwUBLQbUZQmU9nd8SVXyGu-Q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656" y="-9525"/>
            <a:ext cx="3333750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73542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google.ca/url?sa=i&amp;source=images&amp;cd=&amp;ved=0CAUQjBw4cA&amp;url=http%3A%2F%2Fnyoobserver.files.wordpress.com%2F2013%2F11%2Fbarack-obama-turkey-getty.jpg&amp;ei=lHFqVKHDNsnaPJ-ogdAJ&amp;psig=AFQjCNElVJwqtp5QMOrLeZARWNioNBCTbQ&amp;ust=141634843698961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514" t="-60892" r="-23514" b="25870"/>
          <a:stretch/>
        </p:blipFill>
        <p:spPr bwMode="auto">
          <a:xfrm>
            <a:off x="342898" y="762000"/>
            <a:ext cx="10112375" cy="597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“Presidential Turkey”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 Breed:  Hybrid Converter, each year since 2008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Including 2014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u="sng" dirty="0" smtClean="0"/>
              <a:t>Peter Gruhl</a:t>
            </a:r>
            <a:r>
              <a:rPr lang="en-US" dirty="0" smtClean="0"/>
              <a:t>, Hybrid’s Director of Customer Service</a:t>
            </a:r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 rot="18581288">
            <a:off x="2644823" y="2754330"/>
            <a:ext cx="210161" cy="12293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270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65238" y="274638"/>
            <a:ext cx="7645362" cy="1143000"/>
          </a:xfrm>
        </p:spPr>
        <p:txBody>
          <a:bodyPr/>
          <a:lstStyle/>
          <a:p>
            <a:r>
              <a:rPr lang="en-US" dirty="0" smtClean="0"/>
              <a:t>Personal Greetings From Gary Cooper,</a:t>
            </a:r>
            <a:br>
              <a:rPr lang="en-US" dirty="0" smtClean="0"/>
            </a:br>
            <a:r>
              <a:rPr lang="en-US" i="1" dirty="0" smtClean="0"/>
              <a:t>Chairman, National Turkey Federation, USA</a:t>
            </a:r>
            <a:endParaRPr lang="en-US" i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65238" y="1600200"/>
            <a:ext cx="7569162" cy="4500000"/>
          </a:xfrm>
        </p:spPr>
        <p:txBody>
          <a:bodyPr/>
          <a:lstStyle/>
          <a:p>
            <a:r>
              <a:rPr lang="en-US" dirty="0" smtClean="0"/>
              <a:t>“Happy Thanksgiving wishes to the Hungarian Turkey Association.  And, best wishes for success.”  Gary Cooper</a:t>
            </a:r>
          </a:p>
          <a:p>
            <a:r>
              <a:rPr lang="en-US" dirty="0" smtClean="0"/>
              <a:t>3,000 children toured to see the Presidential Turkey flock</a:t>
            </a:r>
          </a:p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028950"/>
            <a:ext cx="480060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987800"/>
            <a:ext cx="3962400" cy="264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609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ullup2.jpg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08" y="3910648"/>
            <a:ext cx="1548000" cy="10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" name="Picture 3" descr="2010017785.jpg"/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20" y="3910648"/>
            <a:ext cx="1548000" cy="10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" name="Picture 4" descr="54920035.JPG"/>
          <p:cNvPicPr>
            <a:picLocks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240" y="3910648"/>
            <a:ext cx="1548000" cy="10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" name="Picture 5"/>
          <p:cNvPicPr>
            <a:picLocks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052" y="3910648"/>
            <a:ext cx="1548000" cy="10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" name="Picture 2"/>
          <p:cNvPicPr>
            <a:picLocks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2232" y="3911046"/>
            <a:ext cx="1548000" cy="10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8" name="Line 14"/>
          <p:cNvSpPr>
            <a:spLocks noChangeShapeType="1"/>
          </p:cNvSpPr>
          <p:nvPr/>
        </p:nvSpPr>
        <p:spPr bwMode="auto">
          <a:xfrm flipH="1">
            <a:off x="4569016" y="1412776"/>
            <a:ext cx="0" cy="1728192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nl-NL">
              <a:solidFill>
                <a:srgbClr val="234F85"/>
              </a:solidFill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3852128" y="2993292"/>
            <a:ext cx="1548000" cy="864000"/>
          </a:xfrm>
          <a:prstGeom prst="roundRect">
            <a:avLst/>
          </a:prstGeom>
          <a:solidFill>
            <a:schemeClr val="tx1"/>
          </a:solidFill>
          <a:ln w="3175">
            <a:solidFill>
              <a:schemeClr val="bg1">
                <a:lumMod val="75000"/>
              </a:schemeClr>
            </a:solidFill>
            <a:headEnd/>
            <a:tailEnd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kern="0" spc="40" dirty="0" smtClean="0">
                <a:solidFill>
                  <a:srgbClr val="FFFFFF"/>
                </a:solidFill>
              </a:rPr>
              <a:t>Pig</a:t>
            </a:r>
          </a:p>
          <a:p>
            <a:pPr algn="ctr">
              <a:defRPr/>
            </a:pPr>
            <a:r>
              <a:rPr lang="en-US" sz="1600" kern="0" spc="40" dirty="0" smtClean="0">
                <a:solidFill>
                  <a:srgbClr val="FFFFFF"/>
                </a:solidFill>
              </a:rPr>
              <a:t>Breeding</a:t>
            </a:r>
          </a:p>
        </p:txBody>
      </p:sp>
      <p:sp>
        <p:nvSpPr>
          <p:cNvPr id="10" name="Line 19"/>
          <p:cNvSpPr>
            <a:spLocks noChangeShapeType="1"/>
          </p:cNvSpPr>
          <p:nvPr/>
        </p:nvSpPr>
        <p:spPr bwMode="auto">
          <a:xfrm>
            <a:off x="8072462" y="2817953"/>
            <a:ext cx="0" cy="396000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anchor="t"/>
          <a:lstStyle/>
          <a:p>
            <a:endParaRPr lang="en-US" sz="1600" dirty="0">
              <a:solidFill>
                <a:srgbClr val="234F85"/>
              </a:solidFill>
            </a:endParaRPr>
          </a:p>
        </p:txBody>
      </p:sp>
      <p:sp>
        <p:nvSpPr>
          <p:cNvPr id="11" name="Line 16"/>
          <p:cNvSpPr>
            <a:spLocks noChangeShapeType="1"/>
          </p:cNvSpPr>
          <p:nvPr/>
        </p:nvSpPr>
        <p:spPr bwMode="auto">
          <a:xfrm>
            <a:off x="1214414" y="2817953"/>
            <a:ext cx="0" cy="396000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anchor="t"/>
          <a:lstStyle/>
          <a:p>
            <a:endParaRPr lang="en-US" sz="1600" dirty="0">
              <a:solidFill>
                <a:srgbClr val="234F85"/>
              </a:solidFill>
            </a:endParaRPr>
          </a:p>
        </p:txBody>
      </p:sp>
      <p:sp>
        <p:nvSpPr>
          <p:cNvPr id="12" name="Line 17"/>
          <p:cNvSpPr>
            <a:spLocks noChangeShapeType="1"/>
          </p:cNvSpPr>
          <p:nvPr/>
        </p:nvSpPr>
        <p:spPr bwMode="auto">
          <a:xfrm>
            <a:off x="2928926" y="2817953"/>
            <a:ext cx="0" cy="396000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anchor="t"/>
          <a:lstStyle/>
          <a:p>
            <a:endParaRPr lang="en-US" sz="1600" dirty="0">
              <a:solidFill>
                <a:srgbClr val="234F85"/>
              </a:solidFill>
            </a:endParaRP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>
            <a:off x="6357950" y="2817953"/>
            <a:ext cx="0" cy="396000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anchor="t"/>
          <a:lstStyle/>
          <a:p>
            <a:endParaRPr lang="en-US" sz="1600" dirty="0">
              <a:solidFill>
                <a:srgbClr val="234F85"/>
              </a:solidFill>
            </a:endParaRPr>
          </a:p>
        </p:txBody>
      </p:sp>
      <p:sp>
        <p:nvSpPr>
          <p:cNvPr id="14" name="Line 20"/>
          <p:cNvSpPr>
            <a:spLocks noChangeShapeType="1"/>
          </p:cNvSpPr>
          <p:nvPr/>
        </p:nvSpPr>
        <p:spPr bwMode="auto">
          <a:xfrm>
            <a:off x="1214414" y="2817953"/>
            <a:ext cx="6876000" cy="0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anchor="t"/>
          <a:lstStyle/>
          <a:p>
            <a:endParaRPr lang="en-US" sz="1600" dirty="0">
              <a:solidFill>
                <a:srgbClr val="234F85"/>
              </a:solidFill>
            </a:endParaRPr>
          </a:p>
        </p:txBody>
      </p:sp>
      <p:grpSp>
        <p:nvGrpSpPr>
          <p:cNvPr id="16" name="Group 23"/>
          <p:cNvGrpSpPr>
            <a:grpSpLocks/>
          </p:cNvGrpSpPr>
          <p:nvPr/>
        </p:nvGrpSpPr>
        <p:grpSpPr bwMode="auto">
          <a:xfrm>
            <a:off x="3689808" y="908800"/>
            <a:ext cx="1800000" cy="720000"/>
            <a:chOff x="642910" y="2428868"/>
            <a:chExt cx="2428892" cy="1000132"/>
          </a:xfrm>
          <a:effectLst/>
        </p:grpSpPr>
        <p:sp>
          <p:nvSpPr>
            <p:cNvPr id="17" name="Rectangle 19"/>
            <p:cNvSpPr/>
            <p:nvPr/>
          </p:nvSpPr>
          <p:spPr bwMode="auto">
            <a:xfrm>
              <a:off x="642910" y="2428868"/>
              <a:ext cx="2428892" cy="1000132"/>
            </a:xfrm>
            <a:prstGeom prst="round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000" tIns="46800" rIns="90000" bIns="46800"/>
            <a:lstStyle/>
            <a:p>
              <a:pPr>
                <a:defRPr/>
              </a:pPr>
              <a:endParaRPr lang="nl-NL">
                <a:solidFill>
                  <a:srgbClr val="234F85"/>
                </a:solidFill>
              </a:endParaRPr>
            </a:p>
          </p:txBody>
        </p:sp>
        <p:pic>
          <p:nvPicPr>
            <p:cNvPr id="18" name="Picture 15" descr="Logo Hendrix Genetics - klein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00259" y="2648533"/>
              <a:ext cx="2137425" cy="565497"/>
            </a:xfrm>
            <a:prstGeom prst="round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</p:pic>
      </p:grpSp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452113" y="2993292"/>
            <a:ext cx="1548000" cy="864000"/>
          </a:xfrm>
          <a:prstGeom prst="roundRect">
            <a:avLst/>
          </a:prstGeom>
          <a:solidFill>
            <a:schemeClr val="tx1"/>
          </a:solidFill>
          <a:ln w="3175">
            <a:solidFill>
              <a:schemeClr val="bg1">
                <a:lumMod val="75000"/>
              </a:schemeClr>
            </a:solidFill>
            <a:headEnd/>
            <a:tailEnd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kern="0" spc="40" dirty="0" smtClean="0">
                <a:solidFill>
                  <a:srgbClr val="FFFFFF"/>
                </a:solidFill>
              </a:rPr>
              <a:t>Layer</a:t>
            </a:r>
          </a:p>
          <a:p>
            <a:pPr algn="ctr">
              <a:defRPr/>
            </a:pPr>
            <a:r>
              <a:rPr lang="en-US" sz="1600" kern="0" spc="40" dirty="0" smtClean="0">
                <a:solidFill>
                  <a:srgbClr val="FFFFFF"/>
                </a:solidFill>
              </a:rPr>
              <a:t>Breeding</a:t>
            </a:r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2152061" y="2993292"/>
            <a:ext cx="1548000" cy="864000"/>
          </a:xfrm>
          <a:prstGeom prst="roundRect">
            <a:avLst/>
          </a:prstGeom>
          <a:solidFill>
            <a:schemeClr val="tx1"/>
          </a:solidFill>
          <a:ln w="3175">
            <a:solidFill>
              <a:schemeClr val="bg1">
                <a:lumMod val="75000"/>
              </a:schemeClr>
            </a:solidFill>
            <a:headEnd/>
            <a:tailEnd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kern="0" spc="40" dirty="0" smtClean="0">
                <a:solidFill>
                  <a:srgbClr val="FFFFFF"/>
                </a:solidFill>
              </a:rPr>
              <a:t>Turkey</a:t>
            </a:r>
          </a:p>
          <a:p>
            <a:pPr algn="ctr">
              <a:defRPr/>
            </a:pPr>
            <a:r>
              <a:rPr lang="en-US" sz="1600" kern="0" spc="40" dirty="0" smtClean="0">
                <a:solidFill>
                  <a:srgbClr val="FFFFFF"/>
                </a:solidFill>
              </a:rPr>
              <a:t>Breeding</a:t>
            </a:r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5581204" y="2993292"/>
            <a:ext cx="1548000" cy="864000"/>
          </a:xfrm>
          <a:prstGeom prst="roundRect">
            <a:avLst/>
          </a:prstGeom>
          <a:solidFill>
            <a:schemeClr val="tx1"/>
          </a:solidFill>
          <a:ln w="3175">
            <a:solidFill>
              <a:schemeClr val="bg1">
                <a:lumMod val="75000"/>
              </a:schemeClr>
            </a:solidFill>
            <a:headEnd/>
            <a:tailEnd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kern="0" spc="40" dirty="0" smtClean="0">
                <a:solidFill>
                  <a:srgbClr val="FFFFFF"/>
                </a:solidFill>
              </a:rPr>
              <a:t>Aquaculture</a:t>
            </a:r>
          </a:p>
          <a:p>
            <a:pPr algn="ctr">
              <a:defRPr/>
            </a:pPr>
            <a:r>
              <a:rPr lang="en-US" sz="1600" kern="0" spc="40" dirty="0" smtClean="0">
                <a:solidFill>
                  <a:srgbClr val="FFFFFF"/>
                </a:solidFill>
              </a:rPr>
              <a:t>Breeding</a:t>
            </a:r>
            <a:endParaRPr lang="en-US" sz="1600" kern="0" spc="40" dirty="0">
              <a:solidFill>
                <a:srgbClr val="FFFFFF"/>
              </a:solidFill>
            </a:endParaRPr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7295716" y="2993292"/>
            <a:ext cx="1548000" cy="864000"/>
          </a:xfrm>
          <a:prstGeom prst="roundRect">
            <a:avLst/>
          </a:prstGeom>
          <a:solidFill>
            <a:schemeClr val="tx1"/>
          </a:solidFill>
          <a:ln w="3175">
            <a:solidFill>
              <a:schemeClr val="bg1">
                <a:lumMod val="75000"/>
              </a:schemeClr>
            </a:solidFill>
            <a:headEnd/>
            <a:tailEnd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rIns="36000" anchor="b"/>
          <a:lstStyle/>
          <a:p>
            <a:pPr algn="ctr">
              <a:defRPr/>
            </a:pPr>
            <a:r>
              <a:rPr lang="en-US" sz="1600" kern="0" spc="40" dirty="0" smtClean="0">
                <a:solidFill>
                  <a:srgbClr val="FFFFFF"/>
                </a:solidFill>
              </a:rPr>
              <a:t>Traditional Poultry</a:t>
            </a:r>
          </a:p>
          <a:p>
            <a:pPr algn="ctr">
              <a:defRPr/>
            </a:pPr>
            <a:r>
              <a:rPr lang="en-US" sz="1600" kern="0" spc="40" dirty="0" smtClean="0">
                <a:solidFill>
                  <a:srgbClr val="FFFFFF"/>
                </a:solidFill>
              </a:rPr>
              <a:t>Breeding</a:t>
            </a:r>
            <a:endParaRPr lang="en-US" sz="1600" kern="0" spc="40" dirty="0">
              <a:solidFill>
                <a:srgbClr val="FFFFFF"/>
              </a:solidFill>
            </a:endParaRPr>
          </a:p>
        </p:txBody>
      </p:sp>
      <p:sp>
        <p:nvSpPr>
          <p:cNvPr id="63" name="Title 3"/>
          <p:cNvSpPr>
            <a:spLocks noGrp="1"/>
          </p:cNvSpPr>
          <p:nvPr>
            <p:ph type="title"/>
          </p:nvPr>
        </p:nvSpPr>
        <p:spPr>
          <a:xfrm>
            <a:off x="1029600" y="0"/>
            <a:ext cx="7200000" cy="1143000"/>
          </a:xfrm>
        </p:spPr>
        <p:txBody>
          <a:bodyPr>
            <a:normAutofit/>
          </a:bodyPr>
          <a:lstStyle/>
          <a:p>
            <a:r>
              <a:rPr lang="nl-NL" dirty="0" smtClean="0">
                <a:solidFill>
                  <a:srgbClr val="002060"/>
                </a:solidFill>
              </a:rPr>
              <a:t>Hendrix Genetics family</a:t>
            </a:r>
            <a:endParaRPr lang="nl-NL" dirty="0">
              <a:solidFill>
                <a:srgbClr val="002060"/>
              </a:solidFill>
            </a:endParaRPr>
          </a:p>
        </p:txBody>
      </p:sp>
      <p:cxnSp>
        <p:nvCxnSpPr>
          <p:cNvPr id="49" name="Straight Connector 70"/>
          <p:cNvCxnSpPr>
            <a:cxnSpLocks noChangeShapeType="1"/>
          </p:cNvCxnSpPr>
          <p:nvPr/>
        </p:nvCxnSpPr>
        <p:spPr bwMode="auto">
          <a:xfrm>
            <a:off x="4572006" y="6187008"/>
            <a:ext cx="914400" cy="91440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grpSp>
        <p:nvGrpSpPr>
          <p:cNvPr id="27" name="Group 26"/>
          <p:cNvGrpSpPr/>
          <p:nvPr/>
        </p:nvGrpSpPr>
        <p:grpSpPr>
          <a:xfrm>
            <a:off x="461304" y="4723264"/>
            <a:ext cx="8382412" cy="1656000"/>
            <a:chOff x="452232" y="4573784"/>
            <a:chExt cx="8382412" cy="1656000"/>
          </a:xfrm>
        </p:grpSpPr>
        <p:grpSp>
          <p:nvGrpSpPr>
            <p:cNvPr id="51" name="Group 50"/>
            <p:cNvGrpSpPr/>
            <p:nvPr/>
          </p:nvGrpSpPr>
          <p:grpSpPr>
            <a:xfrm>
              <a:off x="452232" y="4573784"/>
              <a:ext cx="8382412" cy="1656000"/>
              <a:chOff x="452232" y="3286130"/>
              <a:chExt cx="8382412" cy="1656000"/>
            </a:xfrm>
          </p:grpSpPr>
          <p:sp>
            <p:nvSpPr>
              <p:cNvPr id="53" name="Text Box 6"/>
              <p:cNvSpPr txBox="1">
                <a:spLocks noChangeArrowheads="1"/>
              </p:cNvSpPr>
              <p:nvPr/>
            </p:nvSpPr>
            <p:spPr bwMode="auto">
              <a:xfrm>
                <a:off x="7286644" y="3286130"/>
                <a:ext cx="1548000" cy="1656000"/>
              </a:xfrm>
              <a:prstGeom prst="roundRect">
                <a:avLst/>
              </a:prstGeom>
              <a:ln w="12700">
                <a:solidFill>
                  <a:schemeClr val="tx1"/>
                </a:solidFill>
                <a:headEnd/>
                <a:tailEnd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>
                  <a:defRPr/>
                </a:pPr>
                <a:endParaRPr lang="nl-NL" sz="2000" b="1" kern="0" spc="30" dirty="0">
                  <a:solidFill>
                    <a:srgbClr val="234F85"/>
                  </a:solidFill>
                </a:endParaRPr>
              </a:p>
            </p:txBody>
          </p:sp>
          <p:sp>
            <p:nvSpPr>
              <p:cNvPr id="54" name="Text Box 6"/>
              <p:cNvSpPr txBox="1">
                <a:spLocks noChangeArrowheads="1"/>
              </p:cNvSpPr>
              <p:nvPr/>
            </p:nvSpPr>
            <p:spPr bwMode="auto">
              <a:xfrm>
                <a:off x="3857620" y="3286130"/>
                <a:ext cx="1548000" cy="1656000"/>
              </a:xfrm>
              <a:prstGeom prst="roundRect">
                <a:avLst>
                  <a:gd name="adj" fmla="val 11373"/>
                </a:avLst>
              </a:prstGeom>
              <a:ln w="12700">
                <a:solidFill>
                  <a:schemeClr val="tx1"/>
                </a:solidFill>
                <a:headEnd/>
                <a:tailEnd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>
                  <a:defRPr/>
                </a:pPr>
                <a:endParaRPr lang="nl-NL" sz="1200" kern="0" spc="30" dirty="0">
                  <a:solidFill>
                    <a:srgbClr val="234F85"/>
                  </a:solidFill>
                </a:endParaRPr>
              </a:p>
            </p:txBody>
          </p:sp>
          <p:sp>
            <p:nvSpPr>
              <p:cNvPr id="55" name="Text Box 2"/>
              <p:cNvSpPr txBox="1">
                <a:spLocks noChangeArrowheads="1"/>
              </p:cNvSpPr>
              <p:nvPr/>
            </p:nvSpPr>
            <p:spPr bwMode="auto">
              <a:xfrm>
                <a:off x="452232" y="3286130"/>
                <a:ext cx="1548000" cy="1656000"/>
              </a:xfrm>
              <a:prstGeom prst="roundRect">
                <a:avLst>
                  <a:gd name="adj" fmla="val 10811"/>
                </a:avLst>
              </a:prstGeom>
              <a:ln w="12700">
                <a:solidFill>
                  <a:schemeClr val="tx1"/>
                </a:solidFill>
                <a:headEnd/>
                <a:tailEnd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>
                  <a:defRPr/>
                </a:pPr>
                <a:endParaRPr lang="nl-NL" sz="2800" kern="0" spc="30" dirty="0" smtClean="0">
                  <a:solidFill>
                    <a:srgbClr val="234F85"/>
                  </a:solidFill>
                </a:endParaRPr>
              </a:p>
            </p:txBody>
          </p:sp>
          <p:sp>
            <p:nvSpPr>
              <p:cNvPr id="56" name="Text Box 6"/>
              <p:cNvSpPr txBox="1">
                <a:spLocks noChangeArrowheads="1"/>
              </p:cNvSpPr>
              <p:nvPr/>
            </p:nvSpPr>
            <p:spPr bwMode="auto">
              <a:xfrm>
                <a:off x="2144972" y="3286130"/>
                <a:ext cx="1548000" cy="1656000"/>
              </a:xfrm>
              <a:prstGeom prst="roundRect">
                <a:avLst>
                  <a:gd name="adj" fmla="val 10785"/>
                </a:avLst>
              </a:prstGeom>
              <a:ln w="12700">
                <a:solidFill>
                  <a:schemeClr val="tx1"/>
                </a:solidFill>
                <a:headEnd/>
                <a:tailEnd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>
                  <a:defRPr/>
                </a:pPr>
                <a:endParaRPr lang="nl-NL" sz="1200" kern="0" spc="30" dirty="0">
                  <a:solidFill>
                    <a:srgbClr val="234F85"/>
                  </a:solidFill>
                </a:endParaRPr>
              </a:p>
            </p:txBody>
          </p:sp>
          <p:sp>
            <p:nvSpPr>
              <p:cNvPr id="57" name="Text Box 6"/>
              <p:cNvSpPr txBox="1">
                <a:spLocks noChangeArrowheads="1"/>
              </p:cNvSpPr>
              <p:nvPr/>
            </p:nvSpPr>
            <p:spPr bwMode="auto">
              <a:xfrm>
                <a:off x="5595768" y="3286130"/>
                <a:ext cx="1548000" cy="1656000"/>
              </a:xfrm>
              <a:prstGeom prst="roundRect">
                <a:avLst>
                  <a:gd name="adj" fmla="val 11177"/>
                </a:avLst>
              </a:prstGeom>
              <a:ln w="12700">
                <a:solidFill>
                  <a:schemeClr val="tx1"/>
                </a:solidFill>
                <a:headEnd/>
                <a:tailEnd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>
                  <a:defRPr/>
                </a:pPr>
                <a:endParaRPr lang="nl-NL" sz="1200" kern="0" spc="30" dirty="0">
                  <a:solidFill>
                    <a:srgbClr val="234F85"/>
                  </a:solidFill>
                </a:endParaRPr>
              </a:p>
            </p:txBody>
          </p:sp>
          <p:pic>
            <p:nvPicPr>
              <p:cNvPr id="58" name="Picture 2" descr="ISA_corporate_RGB"/>
              <p:cNvPicPr>
                <a:picLocks noChangeAspect="1"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827664" y="3385194"/>
                <a:ext cx="720000" cy="340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" name="Picture 9" descr="Hypor logo"/>
              <p:cNvPicPr>
                <a:picLocks noChangeAspect="1"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063504" y="3369890"/>
                <a:ext cx="1080000" cy="3837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" name="Picture 2" descr="Hybrid_LG_FC"/>
              <p:cNvPicPr>
                <a:picLocks noChangeAspect="1"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349214" y="3331278"/>
                <a:ext cx="1079555" cy="479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" name="Picture 2" descr="http://www.landcatch.co.uk/images%20A/landcatch_up.jpg"/>
              <p:cNvPicPr>
                <a:picLocks noChangeAspect="1"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868144" y="3331278"/>
                <a:ext cx="1080000" cy="404741"/>
              </a:xfrm>
              <a:prstGeom prst="rect">
                <a:avLst/>
              </a:prstGeom>
              <a:noFill/>
            </p:spPr>
          </p:pic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353128" y="4185630"/>
                <a:ext cx="944519" cy="227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" name="Picture 64" descr="Grelavi logo.png"/>
              <p:cNvPicPr>
                <a:picLocks noChangeAspect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0267" y="3852377"/>
                <a:ext cx="944518" cy="227720"/>
              </a:xfrm>
              <a:prstGeom prst="rect">
                <a:avLst/>
              </a:prstGeom>
            </p:spPr>
          </p:pic>
        </p:grpSp>
        <p:pic>
          <p:nvPicPr>
            <p:cNvPr id="67" name="Picture 53" descr="logo integra-bleu.png"/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58456" y="5440872"/>
              <a:ext cx="720000" cy="260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" name="Picture 54" descr="logo joice and hill-blanc.png"/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59882" y="5840564"/>
              <a:ext cx="720000" cy="2602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" name="Picture 2" descr="http://oxygen.hendrix-genetics.local/PDD/Housestyle/logos/Shared%20Documents/SFPA%20LOGO%202010.jpg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62524" y="5079436"/>
              <a:ext cx="720000" cy="259686"/>
            </a:xfrm>
            <a:prstGeom prst="rect">
              <a:avLst/>
            </a:prstGeom>
            <a:noFill/>
          </p:spPr>
        </p:pic>
      </p:grpSp>
      <p:grpSp>
        <p:nvGrpSpPr>
          <p:cNvPr id="29" name="Group 28"/>
          <p:cNvGrpSpPr/>
          <p:nvPr/>
        </p:nvGrpSpPr>
        <p:grpSpPr>
          <a:xfrm>
            <a:off x="1835896" y="1628800"/>
            <a:ext cx="5545080" cy="1080120"/>
            <a:chOff x="1835896" y="1628800"/>
            <a:chExt cx="5545080" cy="1080120"/>
          </a:xfrm>
          <a:solidFill>
            <a:schemeClr val="tx1"/>
          </a:solidFill>
        </p:grpSpPr>
        <p:sp>
          <p:nvSpPr>
            <p:cNvPr id="71" name="Rectangle 22"/>
            <p:cNvSpPr/>
            <p:nvPr/>
          </p:nvSpPr>
          <p:spPr bwMode="auto">
            <a:xfrm>
              <a:off x="5580976" y="2060848"/>
              <a:ext cx="1800000" cy="648000"/>
            </a:xfrm>
            <a:prstGeom prst="round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000" tIns="46800" rIns="90000" bIns="46800" anchor="b"/>
            <a:lstStyle/>
            <a:p>
              <a:pPr algn="ctr">
                <a:defRPr/>
              </a:pPr>
              <a:r>
                <a:rPr lang="nl-NL" sz="1600" b="1" dirty="0" err="1" smtClean="0">
                  <a:solidFill>
                    <a:srgbClr val="FFFFFF"/>
                  </a:solidFill>
                </a:rPr>
                <a:t>HGIS</a:t>
              </a:r>
              <a:r>
                <a:rPr lang="nl-NL" sz="1600" b="1" dirty="0" smtClean="0">
                  <a:solidFill>
                    <a:srgbClr val="FFFFFF"/>
                  </a:solidFill>
                </a:rPr>
                <a:t> </a:t>
              </a:r>
              <a:endParaRPr lang="nl-NL"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15" name="Line 21"/>
            <p:cNvSpPr>
              <a:spLocks noChangeShapeType="1"/>
            </p:cNvSpPr>
            <p:nvPr/>
          </p:nvSpPr>
          <p:spPr bwMode="auto">
            <a:xfrm>
              <a:off x="3312620" y="2060848"/>
              <a:ext cx="2532912" cy="0"/>
            </a:xfrm>
            <a:prstGeom prst="line">
              <a:avLst/>
            </a:prstGeom>
            <a:grpFill/>
            <a:ln w="1905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20" name="Rectangle 22"/>
            <p:cNvSpPr/>
            <p:nvPr/>
          </p:nvSpPr>
          <p:spPr bwMode="auto">
            <a:xfrm>
              <a:off x="5580112" y="1628800"/>
              <a:ext cx="1800000" cy="648000"/>
            </a:xfrm>
            <a:prstGeom prst="round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000" tIns="46800" rIns="90000" bIns="46800" anchor="ctr"/>
            <a:lstStyle/>
            <a:p>
              <a:pPr algn="ctr">
                <a:defRPr/>
              </a:pPr>
              <a:r>
                <a:rPr lang="nl-NL" sz="1600" dirty="0" smtClean="0">
                  <a:solidFill>
                    <a:srgbClr val="FFFFFF"/>
                  </a:solidFill>
                </a:rPr>
                <a:t>Shared  Services</a:t>
              </a:r>
              <a:endParaRPr lang="nl-NL" sz="1600" dirty="0">
                <a:solidFill>
                  <a:srgbClr val="FFFFFF"/>
                </a:solidFill>
              </a:endParaRPr>
            </a:p>
          </p:txBody>
        </p:sp>
        <p:sp>
          <p:nvSpPr>
            <p:cNvPr id="66" name="Rectangle 22"/>
            <p:cNvSpPr/>
            <p:nvPr/>
          </p:nvSpPr>
          <p:spPr bwMode="auto">
            <a:xfrm>
              <a:off x="1835896" y="2060920"/>
              <a:ext cx="1800000" cy="648000"/>
            </a:xfrm>
            <a:prstGeom prst="round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000" tIns="46800" rIns="90000" bIns="46800" anchor="ctr"/>
            <a:lstStyle/>
            <a:p>
              <a:pPr algn="ctr">
                <a:defRPr/>
              </a:pPr>
              <a:endParaRPr lang="nl-NL" sz="1600" dirty="0">
                <a:solidFill>
                  <a:srgbClr val="FFFFFF"/>
                </a:solidFill>
              </a:endParaRPr>
            </a:p>
          </p:txBody>
        </p:sp>
        <p:sp>
          <p:nvSpPr>
            <p:cNvPr id="64" name="Rectangle 22"/>
            <p:cNvSpPr/>
            <p:nvPr/>
          </p:nvSpPr>
          <p:spPr bwMode="auto">
            <a:xfrm>
              <a:off x="1835896" y="1628800"/>
              <a:ext cx="1800000" cy="648000"/>
            </a:xfrm>
            <a:prstGeom prst="round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000" tIns="46800" rIns="90000" bIns="46800" anchor="ctr"/>
            <a:lstStyle/>
            <a:p>
              <a:pPr algn="ctr">
                <a:defRPr/>
              </a:pPr>
              <a:r>
                <a:rPr lang="nl-NL" sz="1600" dirty="0" smtClean="0">
                  <a:solidFill>
                    <a:srgbClr val="FFFFFF"/>
                  </a:solidFill>
                </a:rPr>
                <a:t>Shared   R &amp; D</a:t>
              </a:r>
              <a:endParaRPr lang="nl-NL" sz="1600" dirty="0">
                <a:solidFill>
                  <a:srgbClr val="FFFFFF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7" cstate="email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0232" y="2076515"/>
              <a:ext cx="586276" cy="272365"/>
            </a:xfrm>
            <a:prstGeom prst="rect">
              <a:avLst/>
            </a:prstGeom>
            <a:grpFill/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9" cstate="email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0436" y="2103724"/>
              <a:ext cx="637708" cy="266842"/>
            </a:xfrm>
            <a:prstGeom prst="rect">
              <a:avLst/>
            </a:prstGeom>
            <a:grpFill/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0232" y="2114031"/>
              <a:ext cx="1491648" cy="582519"/>
            </a:xfrm>
            <a:prstGeom prst="rect">
              <a:avLst/>
            </a:prstGeom>
            <a:grpFill/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401" y="4800600"/>
            <a:ext cx="1031199" cy="341865"/>
          </a:xfrm>
          <a:prstGeom prst="rect">
            <a:avLst/>
          </a:prstGeom>
        </p:spPr>
      </p:pic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362200" y="5943600"/>
            <a:ext cx="978131" cy="206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400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61462" y="1784572"/>
            <a:ext cx="2987002" cy="238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Hendrix Genetics – Turkey is our  #1 business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>
                <a:solidFill>
                  <a:srgbClr val="4D4D4D"/>
                </a:solidFill>
              </a:rPr>
              <a:t>Copyright Hendrix Genetics</a:t>
            </a:r>
            <a:endParaRPr lang="nl-BE">
              <a:solidFill>
                <a:srgbClr val="4D4D4D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76568" y="4551954"/>
            <a:ext cx="5466991" cy="1239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4267200" y="1656730"/>
            <a:ext cx="4624912" cy="4286870"/>
          </a:xfrm>
          <a:prstGeom prst="roundRect">
            <a:avLst>
              <a:gd name="adj" fmla="val 10294"/>
            </a:avLst>
          </a:prstGeom>
          <a:noFill/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rved Down Arrow 2"/>
          <p:cNvSpPr/>
          <p:nvPr/>
        </p:nvSpPr>
        <p:spPr>
          <a:xfrm rot="5175857">
            <a:off x="6697706" y="1604216"/>
            <a:ext cx="2631204" cy="56471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3" descr="C:\Users\rslavnik\Pictures\Grelier pics\RON\Farm.jpg"/>
          <p:cNvPicPr>
            <a:picLocks noChangeAspect="1" noChangeArrowheads="1"/>
          </p:cNvPicPr>
          <p:nvPr/>
        </p:nvPicPr>
        <p:blipFill rotWithShape="1">
          <a:blip r:embed="rId4" cstate="print"/>
          <a:srcRect t="30506"/>
          <a:stretch/>
        </p:blipFill>
        <p:spPr bwMode="auto">
          <a:xfrm>
            <a:off x="914400" y="3200400"/>
            <a:ext cx="3168352" cy="16513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779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965238" y="274638"/>
            <a:ext cx="7797762" cy="1143000"/>
          </a:xfrm>
        </p:spPr>
        <p:txBody>
          <a:bodyPr/>
          <a:lstStyle/>
          <a:p>
            <a:r>
              <a:rPr lang="en-US" altLang="en-US" sz="3200" b="1" dirty="0" smtClean="0">
                <a:latin typeface="Calibri" panose="020F0502020204030204" pitchFamily="34" charset="0"/>
              </a:rPr>
              <a:t>The Market Place – % Share of World Market</a:t>
            </a:r>
          </a:p>
        </p:txBody>
      </p:sp>
      <p:sp>
        <p:nvSpPr>
          <p:cNvPr id="3" name="Rectangle 2"/>
          <p:cNvSpPr/>
          <p:nvPr/>
        </p:nvSpPr>
        <p:spPr>
          <a:xfrm>
            <a:off x="4978400" y="2609850"/>
            <a:ext cx="180975" cy="4333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 sz="2400" dirty="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41538" y="1746250"/>
            <a:ext cx="3092450" cy="431800"/>
          </a:xfrm>
          <a:prstGeom prst="rect">
            <a:avLst/>
          </a:prstGeom>
          <a:solidFill>
            <a:srgbClr val="112A51"/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2000" dirty="0">
                <a:solidFill>
                  <a:srgbClr val="FFFFFF"/>
                </a:solidFill>
              </a:rPr>
              <a:t>Hybrid</a:t>
            </a:r>
          </a:p>
        </p:txBody>
      </p:sp>
      <p:sp>
        <p:nvSpPr>
          <p:cNvPr id="5" name="Rectangle 4"/>
          <p:cNvSpPr/>
          <p:nvPr/>
        </p:nvSpPr>
        <p:spPr>
          <a:xfrm>
            <a:off x="5233988" y="1746250"/>
            <a:ext cx="2651125" cy="4318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 sz="1400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41538" y="2609850"/>
            <a:ext cx="2843212" cy="433388"/>
          </a:xfrm>
          <a:prstGeom prst="rect">
            <a:avLst/>
          </a:prstGeom>
          <a:solidFill>
            <a:srgbClr val="112A51"/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2000" dirty="0">
                <a:solidFill>
                  <a:srgbClr val="FFFFFF"/>
                </a:solidFill>
              </a:rPr>
              <a:t>ISA</a:t>
            </a:r>
          </a:p>
        </p:txBody>
      </p:sp>
      <p:sp>
        <p:nvSpPr>
          <p:cNvPr id="7" name="Rectangle 6"/>
          <p:cNvSpPr/>
          <p:nvPr/>
        </p:nvSpPr>
        <p:spPr>
          <a:xfrm>
            <a:off x="5164138" y="2609850"/>
            <a:ext cx="2717800" cy="433388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400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41538" y="4292600"/>
            <a:ext cx="576262" cy="431800"/>
          </a:xfrm>
          <a:prstGeom prst="rect">
            <a:avLst/>
          </a:prstGeom>
          <a:solidFill>
            <a:srgbClr val="112A51"/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400" dirty="0">
                <a:solidFill>
                  <a:srgbClr val="FFFFFF"/>
                </a:solidFill>
              </a:rPr>
              <a:t>LNS</a:t>
            </a:r>
          </a:p>
        </p:txBody>
      </p:sp>
      <p:sp>
        <p:nvSpPr>
          <p:cNvPr id="9" name="Rectangle 8"/>
          <p:cNvSpPr/>
          <p:nvPr/>
        </p:nvSpPr>
        <p:spPr>
          <a:xfrm>
            <a:off x="4140200" y="4292600"/>
            <a:ext cx="3743325" cy="4318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400" dirty="0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14625" y="4292600"/>
            <a:ext cx="576263" cy="431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 sz="1050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89300" y="4292600"/>
            <a:ext cx="576263" cy="4318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 sz="1000" dirty="0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57625" y="4292600"/>
            <a:ext cx="287338" cy="4318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 sz="2400" dirty="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41538" y="5151438"/>
            <a:ext cx="571500" cy="431800"/>
          </a:xfrm>
          <a:prstGeom prst="rect">
            <a:avLst/>
          </a:prstGeom>
          <a:solidFill>
            <a:srgbClr val="112A51"/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300" dirty="0">
                <a:solidFill>
                  <a:srgbClr val="FFFFFF"/>
                </a:solidFill>
              </a:rPr>
              <a:t>Hypor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81488" y="5151438"/>
            <a:ext cx="3600450" cy="431800"/>
          </a:xfrm>
          <a:prstGeom prst="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0" scaled="0"/>
          </a:gra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 sz="2400" dirty="0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70163" y="5151438"/>
            <a:ext cx="863600" cy="4318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 sz="1400" dirty="0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427413" y="5151438"/>
            <a:ext cx="431800" cy="43180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 sz="1200" dirty="0">
              <a:solidFill>
                <a:srgbClr val="FFFF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856038" y="5151438"/>
            <a:ext cx="431800" cy="4318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 sz="1200" dirty="0">
              <a:solidFill>
                <a:srgbClr val="FFFF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118100" y="2609850"/>
            <a:ext cx="71438" cy="433388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 sz="2400" dirty="0">
              <a:solidFill>
                <a:srgbClr val="FFFF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84663" y="5151438"/>
            <a:ext cx="225425" cy="4318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 sz="2400" dirty="0">
              <a:solidFill>
                <a:srgbClr val="FFFFFF"/>
              </a:solidFill>
            </a:endParaRPr>
          </a:p>
        </p:txBody>
      </p:sp>
      <p:pic>
        <p:nvPicPr>
          <p:cNvPr id="26" name="Picture 25" descr="Turkey_silhouette.png"/>
          <p:cNvPicPr>
            <a:picLocks noChangeAspect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4832" y="1700808"/>
            <a:ext cx="548881" cy="52423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/>
        </p:spPr>
      </p:pic>
      <p:pic>
        <p:nvPicPr>
          <p:cNvPr id="27" name="Picture 26" descr="Chicken_silhouette.png"/>
          <p:cNvPicPr>
            <a:picLocks noChangeAspect="1"/>
          </p:cNvPicPr>
          <p:nvPr/>
        </p:nvPicPr>
        <p:blipFill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1034" y="2559204"/>
            <a:ext cx="388080" cy="57600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/>
        </p:spPr>
      </p:pic>
      <p:pic>
        <p:nvPicPr>
          <p:cNvPr id="28" name="Picture 27" descr="Pig_silhouette.png"/>
          <p:cNvPicPr>
            <a:picLocks noChangeAspect="1"/>
          </p:cNvPicPr>
          <p:nvPr/>
        </p:nvPicPr>
        <p:blipFill>
          <a:blip r:embed="rId4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8158" y="5154451"/>
            <a:ext cx="720979" cy="434789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/>
        </p:spPr>
      </p:pic>
      <p:pic>
        <p:nvPicPr>
          <p:cNvPr id="29" name="Picture 28" descr="Salmon silhouette.png"/>
          <p:cNvPicPr>
            <a:picLocks noChangeAspect="1"/>
          </p:cNvPicPr>
          <p:nvPr/>
        </p:nvPicPr>
        <p:blipFill>
          <a:blip r:embed="rId5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720" y="4444829"/>
            <a:ext cx="864000" cy="192585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/>
        </p:spPr>
      </p:pic>
    </p:spTree>
    <p:extLst>
      <p:ext uri="{BB962C8B-B14F-4D97-AF65-F5344CB8AC3E}">
        <p14:creationId xmlns:p14="http://schemas.microsoft.com/office/powerpoint/2010/main" val="64034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914400" y="533400"/>
            <a:ext cx="7854950" cy="1143000"/>
          </a:xfrm>
        </p:spPr>
        <p:txBody>
          <a:bodyPr/>
          <a:lstStyle/>
          <a:p>
            <a:r>
              <a:rPr lang="nl-NL" altLang="en-US" sz="32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/>
            </a:r>
            <a:br>
              <a:rPr lang="nl-NL" altLang="en-US" sz="32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nl-NL" altLang="en-US" sz="32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Hendrix Genetics Turkey Division</a:t>
            </a:r>
            <a:br>
              <a:rPr lang="nl-NL" altLang="en-US" sz="32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nl-NL" altLang="en-US" sz="32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Solutions across the Turkey Production Chain</a:t>
            </a:r>
            <a:endParaRPr lang="en-US" altLang="en-US" sz="3200" b="1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9209674"/>
              </p:ext>
            </p:extLst>
          </p:nvPr>
        </p:nvGraphicFramePr>
        <p:xfrm>
          <a:off x="304800" y="2209800"/>
          <a:ext cx="8568952" cy="775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6085" name="AutoShape 3" descr="data:image/jpeg;base64,/9j/4AAQSkZJRgABAQAAAQABAAD/2wCEAAkGBhQREBQTEBEQEhQWGRkXEhQSGBUUGRASGxgVHhgcFxcXIyYqIyUvHBMWHzsgIycpLCwtGyoyNTAsNTIrLikBCQoKDgwOGQ8PFjUkHiA2NSwuNTU1NTUzNTUtNSosKS4sLjU1KTUsKy00LCktNio1LDU1LCwpKSwpMSosNSwpLP/AABEIAGgAdAMBIgACEQEDEQH/xAAbAAEAAwEBAQEAAAAAAAAAAAAABQYHBAMCAf/EAD8QAAIBAwMCAwMHCQgDAAAAAAECAwAEEQUSIQYxEyJBUWFxBxQVMoGRsSNCUnKSoaLB0iRUYnOC0eHxFkNT/8QAGQEBAAMBAQAAAAAAAAAAAAAAAAIDBAEF/8QALREAAgECAggEBwAAAAAAAAAAAAECAxESoQQUIVJTkaLRMVFxwRMiQWGBseH/2gAMAwEAAhEDEQA/ANxpSlAKUpQClKUApSlAKUpQClKUApSlAKUpQClKUApSlAKUNQemapIs7QXJG4+aJsAbh6rx6jv7xQHZ9ORbHcNkI2wg8HecYHP6w5qHu+sfAvIreVUZZiAjx58jHAG4EnIJOMjGPfzjw1PSVe4lt3JVLlQ0bD8yeM7lYfdn34xVQ6B0FLq8lle6M3zOTawKMpZxnaSW9MqTgZ7DmqajndYUejokNGcJSrTs0nZbduzZZ+vmast+hl8LPn27sf4cgd/tH310VXunvPLcXBPBPhr+qvJ/ef3V0abqTz3EhQjwEG3P6cmR9U+4fiKuPOJmlKUApSlAKUpQClKUApSuXUbLxkKb3TscoSp494oCL1KzuI5TNbuz5+vE5JVseij834j7c1C6/ffPPmqQyG3nM+CGALIVguHGR6rvjXlSD8DUr81vYB5JVnUfmyDLftDB/Gq1qWuySapaLHZPvgLSXAUqxG+G5jgG7AwCd2WbAAx34oD513qi5d440sWF1bsrTPLIkcSnnGwjLOrAHkKB3GcggUX5OuobqGTUhDbRTeJLmQeMYjG2ZPqZU57nvjtV/uZJLq8jE7+DJEpVkiVCGlRsyqXcFijRzW0ijI4IJ2txVQ+SrTiZtQ3AjE/qCCRmT/istSrOOK30tY2UadOSji+9/YuOidSi4hjsoFkhucfl0mXa0anl5B3BXJOGHBJAqxzaklsqW9spkfGFVeTn1LfackmozXOlTcweJCTHcwgtaSLwVfHKN7UYeUqeDmvLpjqSJ7aN7K3lkkkUGQ43FZOdyu/bhgRjOPZV9OTlFNozTSjJpMs+j2sqBmnfc7nO1fqx+5f9/wDsyNQEdneSsDLKsC5B2x+ZiARxnsPjz8Kn6mQFKUoBSlKAUpSgFR2r2c0gUQTeDjO7ABLdscnPvqRrj1RpRH/ZwhckDz9lX1OPX4UBD/Ql5/fT+yv9NQ/TLFNQ1QNMJpBFbEP5c7RHKMcexw1TX/jUkw/tVxI4/QU7V9O6jv8AbUV1FoXzJlvbOJnCRvFdRJy0ts2WDIPVkbzY9VLDvigM3+TTquaW/t5NUdpkuQ0dtI2AEuIwygEKBztuJFH+b918l6jkstPnur5XEqRp4EbDyyMwwhPA85fO5fzQOBjzNSekOlDfdMMIs/OIZ5JrZhwfETZwD7xkfHB9KlNG1xuorqyRlYQWaLPfAjAkvBlUXHsyC3wJHBrlkduzo+SDqO/mv7q31GdpDFErbCExG5Zf0QPRsYqb6BNy1oTbvbiI3FyYg24ERmeQjgDtnP31TNOupl1/VobRGM9x+TR8ZW2Uld8rn2KDkD1bArT7boWKGJI7aSWHYoUEHcGwMZZT6nucEd66cOkwX3/0tv4/6ambcMFXeQWwNxXgFsc4HxqCiW+hIB8O4XPcHaRz3O7+WasNAKUpQClKUApSlAK85pdoyQT6cAn8K9KonXXjtcxrb3z2o2IH8r7Azu4Qs68DJUrz7K5JtLYiylCM5WlLCvN/y5dZLoAAlXOfYpOPiBXzdtmJ8Z+q34Gs0k0i+V1Q65GGYMyjc2CqqrMc9hhXRufQ57V+jRr7yD6cizJ9QbzlzkjgfEY+PHeq/iS3XkbNUo8ePKXYi/kX6UMum+NHc3lpL4rqxhYbZFATG+KUMp7/AFsA+mat2lfJxJAJAmozxrK5kl+bRW8DSOe+59rfw4x6VDQ6JfuCV1yIgHBIc8HKjB9nLqP9Q9orme0vA6oddj3MSo8zY3AqCN3bOXHHxp8SW68hqlHjx5S7Hj8mGneB1BqkaeJsVcAuzOW868s7ck9+TWvSPgZwT7gMn7qyiTT75bdrk60TCp2syiViGDhCNoGeGP8AOvk2t9uYDWHO12jYqspAdIjK3OORsB5HGQR3pjluvIapR48eUuxqqXGQDtce4jBH2V7Vk76dqAIC6rLISWAESSvuKgF8ccgZAJzwTt78VpHT7E2sBaXxyY0Jl5/K5UHdzzz76lGTfirFFajCmk41FL0v7pEhSlKmZhSlKAUpSgFUjrPU0t7pWNhPdu8W3egyI13ScL5ThvMcnjjFXelckm1sZZSlGMrzjdeXgY4us+Qq+n6m4YMr5wN8bQxRbTtiGAFgjORzkH0OK6YupiDn6LvyxKEsFCbmSUSglUiAzuUZOORWtUqvDPeyNesaPwOpmOfTjlUVrHVW28Fjt3SqZEkIc+F6ugO4YJyea9x1KxTY2namyiN4kB/9cTlMgERc48NeTk1rlKYJ72Q1jR+B1My1etX8IxHTNRZTJ4oznKnxfECgiPtuHrzjjNcj9RDI2aVqEajPkThcGEw4GY+MKSePWtdpTBPeyGsaPwOpmSR9TNHjwNO1KDbu8MR4Kxhwu9VRoyACUV8Y4YZGORWk9NlfmcGyN418NMI/LINo4Ynuff61JUqUVJeLuU1qtKa+Snh/Lf7FKUqZmFKUoBSlKAUpSgFKUoBSlKAUpSgFKUoBSlKAUpSgP//Z"/>
          <p:cNvSpPr>
            <a:spLocks noChangeAspect="1" noChangeArrowheads="1"/>
          </p:cNvSpPr>
          <p:nvPr/>
        </p:nvSpPr>
        <p:spPr bwMode="auto">
          <a:xfrm>
            <a:off x="0" y="-471488"/>
            <a:ext cx="1104900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838200" y="5638800"/>
            <a:ext cx="78549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428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4286"/>
                </a:solidFill>
                <a:latin typeface="Arial" charset="0"/>
                <a:ea typeface="ＭＳ Ｐゴシック" pitchFamily="-3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4286"/>
                </a:solidFill>
                <a:latin typeface="Arial" charset="0"/>
                <a:ea typeface="ＭＳ Ｐゴシック" pitchFamily="-3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4286"/>
                </a:solidFill>
                <a:latin typeface="Arial" charset="0"/>
                <a:ea typeface="ＭＳ Ｐゴシック" pitchFamily="-3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4286"/>
                </a:solidFill>
                <a:latin typeface="Arial" charset="0"/>
                <a:ea typeface="ＭＳ Ｐゴシック" pitchFamily="-3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286"/>
                </a:solidFill>
                <a:latin typeface="Arial" charset="0"/>
                <a:ea typeface="ＭＳ Ｐゴシック" pitchFamily="-3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286"/>
                </a:solidFill>
                <a:latin typeface="Arial" charset="0"/>
                <a:ea typeface="ＭＳ Ｐゴシック" pitchFamily="-3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286"/>
                </a:solidFill>
                <a:latin typeface="Arial" charset="0"/>
                <a:ea typeface="ＭＳ Ｐゴシック" pitchFamily="-3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286"/>
                </a:solidFill>
                <a:latin typeface="Arial" charset="0"/>
                <a:ea typeface="ＭＳ Ｐゴシック" pitchFamily="-32" charset="-128"/>
              </a:defRPr>
            </a:lvl9pPr>
          </a:lstStyle>
          <a:p>
            <a:endParaRPr lang="en-US" altLang="en-US" sz="2800" b="1" kern="0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Picture 16" descr="Hybrid logo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" y="3764927"/>
            <a:ext cx="1434810" cy="496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3" descr="http://www.grelavi.pl/~/media/Images/Logos/Logo%20Grelavi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55580" y="3476531"/>
            <a:ext cx="1434810" cy="440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5" descr="http://www.grelier.com/~/media/Images/Logos/Logo%20Grelier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55580" y="4261583"/>
            <a:ext cx="1434810" cy="43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93983" y="5118422"/>
            <a:ext cx="1496407" cy="316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8692" y="3584835"/>
            <a:ext cx="2040984" cy="1353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 descr="https://encrypted-tbn2.gstatic.com/images?q=tbn:ANd9GcT6MD_2_ZbI_uFXpyqfMEOr-gGH28yL02E55Lxz1UrSRsYS9eA2nQ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05600" y="5118422"/>
            <a:ext cx="1427932" cy="113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1" t="29145" b="7443"/>
          <a:stretch/>
        </p:blipFill>
        <p:spPr bwMode="auto">
          <a:xfrm>
            <a:off x="4765675" y="3764927"/>
            <a:ext cx="1733098" cy="178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490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Progress in Turkeys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/>
        </p:nvGraphicFramePr>
        <p:xfrm>
          <a:off x="352426" y="1976441"/>
          <a:ext cx="8362978" cy="3534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23800280"/>
              </p:ext>
            </p:extLst>
          </p:nvPr>
        </p:nvGraphicFramePr>
        <p:xfrm>
          <a:off x="1214414" y="2739061"/>
          <a:ext cx="3501602" cy="3426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964899709"/>
              </p:ext>
            </p:extLst>
          </p:nvPr>
        </p:nvGraphicFramePr>
        <p:xfrm>
          <a:off x="6000760" y="1285239"/>
          <a:ext cx="3143240" cy="3151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729458" y="6597352"/>
            <a:ext cx="37147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100" dirty="0" smtClean="0">
                <a:solidFill>
                  <a:srgbClr val="1A3A62"/>
                </a:solidFill>
              </a:rPr>
              <a:t>Source: </a:t>
            </a:r>
            <a:r>
              <a:rPr lang="en-US" sz="1100" dirty="0" smtClean="0">
                <a:solidFill>
                  <a:srgbClr val="1A3A62"/>
                </a:solidFill>
              </a:rPr>
              <a:t>Dr. K. Krueger</a:t>
            </a:r>
            <a:r>
              <a:rPr lang="nl-NL" sz="1100" dirty="0" smtClean="0">
                <a:solidFill>
                  <a:srgbClr val="1A3A62"/>
                </a:solidFill>
              </a:rPr>
              <a:t>, 2010</a:t>
            </a:r>
            <a:endParaRPr lang="nl-NL" sz="1100" dirty="0">
              <a:solidFill>
                <a:srgbClr val="1A3A6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3128" y="370774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1A3A62"/>
                </a:solidFill>
              </a:rPr>
              <a:t>1960</a:t>
            </a:r>
            <a:endParaRPr lang="en-US" b="1" dirty="0">
              <a:solidFill>
                <a:srgbClr val="1A3A6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5008" y="2145758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1A3A62"/>
                </a:solidFill>
              </a:rPr>
              <a:t>today</a:t>
            </a:r>
            <a:endParaRPr lang="en-US" b="1" dirty="0">
              <a:solidFill>
                <a:srgbClr val="1A3A62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E0833-6AC7-42B6-A4E2-13E6BA6B45E7}" type="slidenum">
              <a:rPr lang="nl-BE" smtClean="0"/>
              <a:pPr/>
              <a:t>16</a:t>
            </a:fld>
            <a:endParaRPr lang="nl-B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65300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Annual Improvements Today</a:t>
            </a:r>
            <a:endParaRPr lang="en-CA" dirty="0"/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877022"/>
              </p:ext>
            </p:extLst>
          </p:nvPr>
        </p:nvGraphicFramePr>
        <p:xfrm>
          <a:off x="457200" y="1295400"/>
          <a:ext cx="7800758" cy="52549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32447"/>
                <a:gridCol w="3560031"/>
                <a:gridCol w="208280"/>
              </a:tblGrid>
              <a:tr h="72726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3200" baseline="0" dirty="0" smtClean="0"/>
                        <a:t>Hybrid Converter </a:t>
                      </a:r>
                      <a:endParaRPr lang="en-CA" sz="320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80382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CA" sz="24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Projections </a:t>
                      </a:r>
                    </a:p>
                    <a:p>
                      <a:pPr marL="0" algn="ctr" defTabSz="914400" rtl="0" eaLnBrk="1" latinLnBrk="0" hangingPunct="1"/>
                      <a:r>
                        <a:rPr lang="en-CA" sz="24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2014 versus 2013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/>
                      <a:endParaRPr lang="en-CA" sz="1800" kern="1200" baseline="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533528">
                <a:tc>
                  <a:txBody>
                    <a:bodyPr/>
                    <a:lstStyle/>
                    <a:p>
                      <a:r>
                        <a:rPr lang="en-CA" dirty="0" smtClean="0"/>
                        <a:t>Body</a:t>
                      </a:r>
                      <a:r>
                        <a:rPr lang="en-CA" baseline="0" dirty="0" smtClean="0"/>
                        <a:t> Weight </a:t>
                      </a:r>
                      <a:r>
                        <a:rPr lang="en-CA" baseline="0" dirty="0" smtClean="0"/>
                        <a:t>Females at </a:t>
                      </a:r>
                      <a:r>
                        <a:rPr lang="en-CA" baseline="0" dirty="0" smtClean="0"/>
                        <a:t>14 weeks </a:t>
                      </a:r>
                      <a:r>
                        <a:rPr lang="en-CA" dirty="0" smtClean="0"/>
                        <a:t>(grams)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aseline="0" dirty="0" smtClean="0"/>
                        <a:t>+ 170</a:t>
                      </a:r>
                      <a:endParaRPr lang="en-CA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</a:tr>
              <a:tr h="678165">
                <a:tc>
                  <a:txBody>
                    <a:bodyPr/>
                    <a:lstStyle/>
                    <a:p>
                      <a:r>
                        <a:rPr lang="en-CA" dirty="0" smtClean="0"/>
                        <a:t>Body</a:t>
                      </a:r>
                      <a:r>
                        <a:rPr lang="en-CA" baseline="0" dirty="0" smtClean="0"/>
                        <a:t> Weight </a:t>
                      </a:r>
                      <a:r>
                        <a:rPr lang="en-CA" baseline="0" dirty="0" smtClean="0"/>
                        <a:t>Males </a:t>
                      </a:r>
                      <a:r>
                        <a:rPr lang="en-CA" baseline="0" dirty="0" smtClean="0"/>
                        <a:t>at 21 weeks </a:t>
                      </a:r>
                      <a:endParaRPr lang="en-CA" baseline="0" dirty="0" smtClean="0"/>
                    </a:p>
                    <a:p>
                      <a:r>
                        <a:rPr lang="en-CA" baseline="0" dirty="0" smtClean="0"/>
                        <a:t>(</a:t>
                      </a:r>
                      <a:r>
                        <a:rPr lang="en-CA" baseline="0" dirty="0" smtClean="0"/>
                        <a:t>grams)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 smtClean="0"/>
                        <a:t>+ 490</a:t>
                      </a:r>
                      <a:endParaRPr lang="en-CA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</a:tr>
              <a:tr h="679333">
                <a:tc>
                  <a:txBody>
                    <a:bodyPr/>
                    <a:lstStyle/>
                    <a:p>
                      <a:r>
                        <a:rPr lang="en-CA" dirty="0" smtClean="0"/>
                        <a:t>Walking</a:t>
                      </a:r>
                      <a:r>
                        <a:rPr lang="en-CA" baseline="0" dirty="0" smtClean="0"/>
                        <a:t> Ability (points</a:t>
                      </a:r>
                      <a:r>
                        <a:rPr lang="en-CA" baseline="0" dirty="0" smtClean="0"/>
                        <a:t>) </a:t>
                      </a:r>
                    </a:p>
                    <a:p>
                      <a:r>
                        <a:rPr lang="en-CA" baseline="0" dirty="0" smtClean="0"/>
                        <a:t>(Hybrid Leg Score)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 smtClean="0"/>
                        <a:t>+</a:t>
                      </a:r>
                      <a:r>
                        <a:rPr lang="en-CA" sz="2400" baseline="0" dirty="0" smtClean="0"/>
                        <a:t> 0.055</a:t>
                      </a:r>
                      <a:endParaRPr lang="en-CA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</a:tr>
              <a:tr h="533528">
                <a:tc>
                  <a:txBody>
                    <a:bodyPr/>
                    <a:lstStyle/>
                    <a:p>
                      <a:r>
                        <a:rPr lang="en-CA" dirty="0" smtClean="0"/>
                        <a:t>Feed </a:t>
                      </a:r>
                      <a:r>
                        <a:rPr lang="en-CA" dirty="0" smtClean="0"/>
                        <a:t>Conversion Ratio </a:t>
                      </a:r>
                      <a:endParaRPr lang="en-CA" dirty="0" smtClean="0"/>
                    </a:p>
                    <a:p>
                      <a:r>
                        <a:rPr lang="en-CA" dirty="0" smtClean="0"/>
                        <a:t>(</a:t>
                      </a:r>
                      <a:r>
                        <a:rPr lang="en-CA" dirty="0" smtClean="0"/>
                        <a:t>kg/kg)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 smtClean="0"/>
                        <a:t>- 0.037</a:t>
                      </a:r>
                      <a:endParaRPr lang="en-CA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</a:tr>
              <a:tr h="533528">
                <a:tc>
                  <a:txBody>
                    <a:bodyPr/>
                    <a:lstStyle/>
                    <a:p>
                      <a:r>
                        <a:rPr lang="en-CA" dirty="0" smtClean="0"/>
                        <a:t>Breast </a:t>
                      </a:r>
                      <a:r>
                        <a:rPr lang="en-CA" dirty="0" smtClean="0"/>
                        <a:t>Meat Yield (%)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 smtClean="0"/>
                        <a:t>+ 0.15</a:t>
                      </a:r>
                      <a:endParaRPr lang="en-CA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</a:tr>
              <a:tr h="533528">
                <a:tc>
                  <a:txBody>
                    <a:bodyPr/>
                    <a:lstStyle/>
                    <a:p>
                      <a:r>
                        <a:rPr lang="en-CA" dirty="0" smtClean="0"/>
                        <a:t>Egg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baseline="0" dirty="0" smtClean="0"/>
                        <a:t>Production</a:t>
                      </a:r>
                      <a:r>
                        <a:rPr lang="en-CA" dirty="0" smtClean="0"/>
                        <a:t> (# eggs)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 smtClean="0"/>
                        <a:t>+ 0.71</a:t>
                      </a:r>
                      <a:endParaRPr lang="en-CA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1219200"/>
            <a:ext cx="1440000" cy="14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550847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Types of Turkeys for the Market </a:t>
            </a:r>
            <a:endParaRPr lang="en-US" dirty="0"/>
          </a:p>
        </p:txBody>
      </p:sp>
      <p:pic>
        <p:nvPicPr>
          <p:cNvPr id="6" name="Picture 2" descr="C:\Users\taitchison\AppData\Local\Microsoft\Windows\Temporary Internet Files\Content.Outlook\WD1I05D0\poults (3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5200" y="3657600"/>
            <a:ext cx="5954758" cy="354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990600" y="1676400"/>
            <a:ext cx="5791200" cy="4525963"/>
          </a:xfrm>
        </p:spPr>
        <p:txBody>
          <a:bodyPr/>
          <a:lstStyle/>
          <a:p>
            <a:r>
              <a:rPr lang="en-US" sz="2800" dirty="0" smtClean="0"/>
              <a:t>Bronze Broad Breasted</a:t>
            </a:r>
          </a:p>
          <a:p>
            <a:r>
              <a:rPr lang="en-US" sz="2800" dirty="0" smtClean="0"/>
              <a:t>Black Yellow Skin</a:t>
            </a:r>
          </a:p>
          <a:p>
            <a:r>
              <a:rPr lang="en-US" sz="2800" dirty="0" smtClean="0"/>
              <a:t>    Black White Skin</a:t>
            </a:r>
          </a:p>
          <a:p>
            <a:r>
              <a:rPr lang="en-US" sz="2800" dirty="0" smtClean="0"/>
              <a:t>“Mini Classic”</a:t>
            </a:r>
          </a:p>
          <a:p>
            <a:r>
              <a:rPr lang="en-US" sz="2800" dirty="0" smtClean="0"/>
              <a:t>Red Feathered</a:t>
            </a:r>
          </a:p>
          <a:p>
            <a:r>
              <a:rPr lang="en-US" sz="2800" dirty="0" smtClean="0"/>
              <a:t>(Guinea Fowl too)</a:t>
            </a:r>
          </a:p>
          <a:p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667000"/>
            <a:ext cx="2055904" cy="589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07589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7" name="Group 766"/>
          <p:cNvGrpSpPr/>
          <p:nvPr/>
        </p:nvGrpSpPr>
        <p:grpSpPr>
          <a:xfrm>
            <a:off x="539552" y="812402"/>
            <a:ext cx="8786874" cy="5880961"/>
            <a:chOff x="928662" y="571486"/>
            <a:chExt cx="8786874" cy="4410721"/>
          </a:xfrm>
        </p:grpSpPr>
        <p:sp>
          <p:nvSpPr>
            <p:cNvPr id="768" name="Freeform 266"/>
            <p:cNvSpPr>
              <a:spLocks/>
            </p:cNvSpPr>
            <p:nvPr/>
          </p:nvSpPr>
          <p:spPr bwMode="auto">
            <a:xfrm>
              <a:off x="8606169" y="4803842"/>
              <a:ext cx="160952" cy="178365"/>
            </a:xfrm>
            <a:custGeom>
              <a:avLst/>
              <a:gdLst/>
              <a:ahLst/>
              <a:cxnLst>
                <a:cxn ang="0">
                  <a:pos x="0" y="133"/>
                </a:cxn>
                <a:cxn ang="0">
                  <a:pos x="18" y="97"/>
                </a:cxn>
                <a:cxn ang="0">
                  <a:pos x="30" y="79"/>
                </a:cxn>
                <a:cxn ang="0">
                  <a:pos x="66" y="60"/>
                </a:cxn>
                <a:cxn ang="0">
                  <a:pos x="78" y="54"/>
                </a:cxn>
                <a:cxn ang="0">
                  <a:pos x="90" y="30"/>
                </a:cxn>
                <a:cxn ang="0">
                  <a:pos x="102" y="0"/>
                </a:cxn>
                <a:cxn ang="0">
                  <a:pos x="114" y="12"/>
                </a:cxn>
                <a:cxn ang="0">
                  <a:pos x="138" y="18"/>
                </a:cxn>
                <a:cxn ang="0">
                  <a:pos x="138" y="36"/>
                </a:cxn>
                <a:cxn ang="0">
                  <a:pos x="114" y="54"/>
                </a:cxn>
                <a:cxn ang="0">
                  <a:pos x="102" y="67"/>
                </a:cxn>
                <a:cxn ang="0">
                  <a:pos x="78" y="91"/>
                </a:cxn>
                <a:cxn ang="0">
                  <a:pos x="72" y="115"/>
                </a:cxn>
                <a:cxn ang="0">
                  <a:pos x="66" y="151"/>
                </a:cxn>
                <a:cxn ang="0">
                  <a:pos x="36" y="157"/>
                </a:cxn>
                <a:cxn ang="0">
                  <a:pos x="18" y="151"/>
                </a:cxn>
                <a:cxn ang="0">
                  <a:pos x="0" y="133"/>
                </a:cxn>
              </a:cxnLst>
              <a:rect l="0" t="0" r="r" b="b"/>
              <a:pathLst>
                <a:path w="138" h="157">
                  <a:moveTo>
                    <a:pt x="0" y="133"/>
                  </a:moveTo>
                  <a:lnTo>
                    <a:pt x="18" y="97"/>
                  </a:lnTo>
                  <a:lnTo>
                    <a:pt x="30" y="79"/>
                  </a:lnTo>
                  <a:lnTo>
                    <a:pt x="66" y="60"/>
                  </a:lnTo>
                  <a:lnTo>
                    <a:pt x="78" y="54"/>
                  </a:lnTo>
                  <a:lnTo>
                    <a:pt x="90" y="30"/>
                  </a:lnTo>
                  <a:lnTo>
                    <a:pt x="102" y="0"/>
                  </a:lnTo>
                  <a:lnTo>
                    <a:pt x="114" y="12"/>
                  </a:lnTo>
                  <a:lnTo>
                    <a:pt x="138" y="18"/>
                  </a:lnTo>
                  <a:lnTo>
                    <a:pt x="138" y="36"/>
                  </a:lnTo>
                  <a:lnTo>
                    <a:pt x="114" y="54"/>
                  </a:lnTo>
                  <a:lnTo>
                    <a:pt x="102" y="67"/>
                  </a:lnTo>
                  <a:lnTo>
                    <a:pt x="78" y="91"/>
                  </a:lnTo>
                  <a:lnTo>
                    <a:pt x="72" y="115"/>
                  </a:lnTo>
                  <a:lnTo>
                    <a:pt x="66" y="151"/>
                  </a:lnTo>
                  <a:lnTo>
                    <a:pt x="36" y="157"/>
                  </a:lnTo>
                  <a:lnTo>
                    <a:pt x="18" y="151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69" name="Freeform 267"/>
            <p:cNvSpPr>
              <a:spLocks/>
            </p:cNvSpPr>
            <p:nvPr/>
          </p:nvSpPr>
          <p:spPr bwMode="auto">
            <a:xfrm>
              <a:off x="8745756" y="4643452"/>
              <a:ext cx="112524" cy="175600"/>
            </a:xfrm>
            <a:custGeom>
              <a:avLst/>
              <a:gdLst/>
              <a:ahLst/>
              <a:cxnLst>
                <a:cxn ang="0">
                  <a:pos x="6" y="108"/>
                </a:cxn>
                <a:cxn ang="0">
                  <a:pos x="24" y="78"/>
                </a:cxn>
                <a:cxn ang="0">
                  <a:pos x="24" y="54"/>
                </a:cxn>
                <a:cxn ang="0">
                  <a:pos x="0" y="0"/>
                </a:cxn>
                <a:cxn ang="0">
                  <a:pos x="30" y="12"/>
                </a:cxn>
                <a:cxn ang="0">
                  <a:pos x="30" y="42"/>
                </a:cxn>
                <a:cxn ang="0">
                  <a:pos x="42" y="60"/>
                </a:cxn>
                <a:cxn ang="0">
                  <a:pos x="60" y="78"/>
                </a:cxn>
                <a:cxn ang="0">
                  <a:pos x="84" y="66"/>
                </a:cxn>
                <a:cxn ang="0">
                  <a:pos x="96" y="78"/>
                </a:cxn>
                <a:cxn ang="0">
                  <a:pos x="90" y="90"/>
                </a:cxn>
                <a:cxn ang="0">
                  <a:pos x="78" y="102"/>
                </a:cxn>
                <a:cxn ang="0">
                  <a:pos x="66" y="114"/>
                </a:cxn>
                <a:cxn ang="0">
                  <a:pos x="60" y="132"/>
                </a:cxn>
                <a:cxn ang="0">
                  <a:pos x="42" y="156"/>
                </a:cxn>
                <a:cxn ang="0">
                  <a:pos x="24" y="144"/>
                </a:cxn>
                <a:cxn ang="0">
                  <a:pos x="30" y="126"/>
                </a:cxn>
                <a:cxn ang="0">
                  <a:pos x="6" y="108"/>
                </a:cxn>
              </a:cxnLst>
              <a:rect l="0" t="0" r="r" b="b"/>
              <a:pathLst>
                <a:path w="96" h="156">
                  <a:moveTo>
                    <a:pt x="6" y="108"/>
                  </a:moveTo>
                  <a:lnTo>
                    <a:pt x="24" y="78"/>
                  </a:lnTo>
                  <a:lnTo>
                    <a:pt x="24" y="54"/>
                  </a:lnTo>
                  <a:lnTo>
                    <a:pt x="0" y="0"/>
                  </a:lnTo>
                  <a:lnTo>
                    <a:pt x="30" y="12"/>
                  </a:lnTo>
                  <a:lnTo>
                    <a:pt x="30" y="42"/>
                  </a:lnTo>
                  <a:lnTo>
                    <a:pt x="42" y="60"/>
                  </a:lnTo>
                  <a:lnTo>
                    <a:pt x="60" y="78"/>
                  </a:lnTo>
                  <a:lnTo>
                    <a:pt x="84" y="66"/>
                  </a:lnTo>
                  <a:lnTo>
                    <a:pt x="96" y="78"/>
                  </a:lnTo>
                  <a:lnTo>
                    <a:pt x="90" y="90"/>
                  </a:lnTo>
                  <a:lnTo>
                    <a:pt x="78" y="102"/>
                  </a:lnTo>
                  <a:lnTo>
                    <a:pt x="66" y="114"/>
                  </a:lnTo>
                  <a:lnTo>
                    <a:pt x="60" y="132"/>
                  </a:lnTo>
                  <a:lnTo>
                    <a:pt x="42" y="156"/>
                  </a:lnTo>
                  <a:lnTo>
                    <a:pt x="24" y="144"/>
                  </a:lnTo>
                  <a:lnTo>
                    <a:pt x="30" y="126"/>
                  </a:lnTo>
                  <a:lnTo>
                    <a:pt x="6" y="108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70" name="Freeform 268"/>
            <p:cNvSpPr>
              <a:spLocks/>
            </p:cNvSpPr>
            <p:nvPr/>
          </p:nvSpPr>
          <p:spPr bwMode="auto">
            <a:xfrm>
              <a:off x="7715272" y="4143386"/>
              <a:ext cx="887374" cy="654003"/>
            </a:xfrm>
            <a:custGeom>
              <a:avLst/>
              <a:gdLst/>
              <a:ahLst/>
              <a:cxnLst>
                <a:cxn ang="0">
                  <a:pos x="36" y="415"/>
                </a:cxn>
                <a:cxn ang="0">
                  <a:pos x="6" y="307"/>
                </a:cxn>
                <a:cxn ang="0">
                  <a:pos x="0" y="247"/>
                </a:cxn>
                <a:cxn ang="0">
                  <a:pos x="30" y="193"/>
                </a:cxn>
                <a:cxn ang="0">
                  <a:pos x="114" y="151"/>
                </a:cxn>
                <a:cxn ang="0">
                  <a:pos x="156" y="109"/>
                </a:cxn>
                <a:cxn ang="0">
                  <a:pos x="204" y="90"/>
                </a:cxn>
                <a:cxn ang="0">
                  <a:pos x="264" y="48"/>
                </a:cxn>
                <a:cxn ang="0">
                  <a:pos x="300" y="66"/>
                </a:cxn>
                <a:cxn ang="0">
                  <a:pos x="330" y="24"/>
                </a:cxn>
                <a:cxn ang="0">
                  <a:pos x="372" y="0"/>
                </a:cxn>
                <a:cxn ang="0">
                  <a:pos x="438" y="12"/>
                </a:cxn>
                <a:cxn ang="0">
                  <a:pos x="420" y="66"/>
                </a:cxn>
                <a:cxn ang="0">
                  <a:pos x="468" y="78"/>
                </a:cxn>
                <a:cxn ang="0">
                  <a:pos x="510" y="109"/>
                </a:cxn>
                <a:cxn ang="0">
                  <a:pos x="540" y="30"/>
                </a:cxn>
                <a:cxn ang="0">
                  <a:pos x="576" y="42"/>
                </a:cxn>
                <a:cxn ang="0">
                  <a:pos x="594" y="60"/>
                </a:cxn>
                <a:cxn ang="0">
                  <a:pos x="642" y="151"/>
                </a:cxn>
                <a:cxn ang="0">
                  <a:pos x="690" y="199"/>
                </a:cxn>
                <a:cxn ang="0">
                  <a:pos x="714" y="241"/>
                </a:cxn>
                <a:cxn ang="0">
                  <a:pos x="751" y="289"/>
                </a:cxn>
                <a:cxn ang="0">
                  <a:pos x="757" y="379"/>
                </a:cxn>
                <a:cxn ang="0">
                  <a:pos x="696" y="523"/>
                </a:cxn>
                <a:cxn ang="0">
                  <a:pos x="684" y="547"/>
                </a:cxn>
                <a:cxn ang="0">
                  <a:pos x="636" y="577"/>
                </a:cxn>
                <a:cxn ang="0">
                  <a:pos x="594" y="559"/>
                </a:cxn>
                <a:cxn ang="0">
                  <a:pos x="534" y="553"/>
                </a:cxn>
                <a:cxn ang="0">
                  <a:pos x="480" y="505"/>
                </a:cxn>
                <a:cxn ang="0">
                  <a:pos x="444" y="487"/>
                </a:cxn>
                <a:cxn ang="0">
                  <a:pos x="378" y="421"/>
                </a:cxn>
                <a:cxn ang="0">
                  <a:pos x="264" y="415"/>
                </a:cxn>
                <a:cxn ang="0">
                  <a:pos x="198" y="451"/>
                </a:cxn>
                <a:cxn ang="0">
                  <a:pos x="138" y="457"/>
                </a:cxn>
                <a:cxn ang="0">
                  <a:pos x="84" y="487"/>
                </a:cxn>
                <a:cxn ang="0">
                  <a:pos x="30" y="463"/>
                </a:cxn>
              </a:cxnLst>
              <a:rect l="0" t="0" r="r" b="b"/>
              <a:pathLst>
                <a:path w="757" h="577">
                  <a:moveTo>
                    <a:pt x="30" y="463"/>
                  </a:moveTo>
                  <a:lnTo>
                    <a:pt x="36" y="415"/>
                  </a:lnTo>
                  <a:lnTo>
                    <a:pt x="30" y="385"/>
                  </a:lnTo>
                  <a:lnTo>
                    <a:pt x="6" y="307"/>
                  </a:lnTo>
                  <a:lnTo>
                    <a:pt x="6" y="283"/>
                  </a:lnTo>
                  <a:lnTo>
                    <a:pt x="0" y="247"/>
                  </a:lnTo>
                  <a:lnTo>
                    <a:pt x="6" y="217"/>
                  </a:lnTo>
                  <a:lnTo>
                    <a:pt x="30" y="193"/>
                  </a:lnTo>
                  <a:lnTo>
                    <a:pt x="78" y="175"/>
                  </a:lnTo>
                  <a:lnTo>
                    <a:pt x="114" y="151"/>
                  </a:lnTo>
                  <a:lnTo>
                    <a:pt x="144" y="145"/>
                  </a:lnTo>
                  <a:lnTo>
                    <a:pt x="156" y="109"/>
                  </a:lnTo>
                  <a:lnTo>
                    <a:pt x="180" y="97"/>
                  </a:lnTo>
                  <a:lnTo>
                    <a:pt x="204" y="90"/>
                  </a:lnTo>
                  <a:lnTo>
                    <a:pt x="240" y="60"/>
                  </a:lnTo>
                  <a:lnTo>
                    <a:pt x="264" y="48"/>
                  </a:lnTo>
                  <a:lnTo>
                    <a:pt x="282" y="60"/>
                  </a:lnTo>
                  <a:lnTo>
                    <a:pt x="300" y="66"/>
                  </a:lnTo>
                  <a:lnTo>
                    <a:pt x="312" y="42"/>
                  </a:lnTo>
                  <a:lnTo>
                    <a:pt x="330" y="24"/>
                  </a:lnTo>
                  <a:lnTo>
                    <a:pt x="360" y="18"/>
                  </a:lnTo>
                  <a:lnTo>
                    <a:pt x="372" y="0"/>
                  </a:lnTo>
                  <a:lnTo>
                    <a:pt x="396" y="6"/>
                  </a:lnTo>
                  <a:lnTo>
                    <a:pt x="438" y="12"/>
                  </a:lnTo>
                  <a:lnTo>
                    <a:pt x="432" y="36"/>
                  </a:lnTo>
                  <a:lnTo>
                    <a:pt x="420" y="66"/>
                  </a:lnTo>
                  <a:lnTo>
                    <a:pt x="438" y="78"/>
                  </a:lnTo>
                  <a:lnTo>
                    <a:pt x="468" y="78"/>
                  </a:lnTo>
                  <a:lnTo>
                    <a:pt x="492" y="115"/>
                  </a:lnTo>
                  <a:lnTo>
                    <a:pt x="510" y="109"/>
                  </a:lnTo>
                  <a:lnTo>
                    <a:pt x="540" y="90"/>
                  </a:lnTo>
                  <a:lnTo>
                    <a:pt x="540" y="30"/>
                  </a:lnTo>
                  <a:lnTo>
                    <a:pt x="564" y="0"/>
                  </a:lnTo>
                  <a:lnTo>
                    <a:pt x="576" y="42"/>
                  </a:lnTo>
                  <a:lnTo>
                    <a:pt x="582" y="54"/>
                  </a:lnTo>
                  <a:lnTo>
                    <a:pt x="594" y="60"/>
                  </a:lnTo>
                  <a:lnTo>
                    <a:pt x="612" y="121"/>
                  </a:lnTo>
                  <a:lnTo>
                    <a:pt x="642" y="151"/>
                  </a:lnTo>
                  <a:lnTo>
                    <a:pt x="678" y="163"/>
                  </a:lnTo>
                  <a:lnTo>
                    <a:pt x="690" y="199"/>
                  </a:lnTo>
                  <a:lnTo>
                    <a:pt x="708" y="211"/>
                  </a:lnTo>
                  <a:lnTo>
                    <a:pt x="714" y="241"/>
                  </a:lnTo>
                  <a:lnTo>
                    <a:pt x="751" y="265"/>
                  </a:lnTo>
                  <a:lnTo>
                    <a:pt x="751" y="289"/>
                  </a:lnTo>
                  <a:lnTo>
                    <a:pt x="757" y="325"/>
                  </a:lnTo>
                  <a:lnTo>
                    <a:pt x="757" y="379"/>
                  </a:lnTo>
                  <a:lnTo>
                    <a:pt x="714" y="469"/>
                  </a:lnTo>
                  <a:lnTo>
                    <a:pt x="696" y="523"/>
                  </a:lnTo>
                  <a:lnTo>
                    <a:pt x="696" y="547"/>
                  </a:lnTo>
                  <a:lnTo>
                    <a:pt x="684" y="547"/>
                  </a:lnTo>
                  <a:lnTo>
                    <a:pt x="660" y="559"/>
                  </a:lnTo>
                  <a:lnTo>
                    <a:pt x="636" y="577"/>
                  </a:lnTo>
                  <a:lnTo>
                    <a:pt x="618" y="577"/>
                  </a:lnTo>
                  <a:lnTo>
                    <a:pt x="594" y="559"/>
                  </a:lnTo>
                  <a:lnTo>
                    <a:pt x="576" y="571"/>
                  </a:lnTo>
                  <a:lnTo>
                    <a:pt x="534" y="553"/>
                  </a:lnTo>
                  <a:lnTo>
                    <a:pt x="498" y="535"/>
                  </a:lnTo>
                  <a:lnTo>
                    <a:pt x="480" y="505"/>
                  </a:lnTo>
                  <a:lnTo>
                    <a:pt x="468" y="481"/>
                  </a:lnTo>
                  <a:lnTo>
                    <a:pt x="444" y="487"/>
                  </a:lnTo>
                  <a:lnTo>
                    <a:pt x="420" y="463"/>
                  </a:lnTo>
                  <a:lnTo>
                    <a:pt x="378" y="421"/>
                  </a:lnTo>
                  <a:lnTo>
                    <a:pt x="312" y="409"/>
                  </a:lnTo>
                  <a:lnTo>
                    <a:pt x="264" y="415"/>
                  </a:lnTo>
                  <a:lnTo>
                    <a:pt x="204" y="433"/>
                  </a:lnTo>
                  <a:lnTo>
                    <a:pt x="198" y="451"/>
                  </a:lnTo>
                  <a:lnTo>
                    <a:pt x="162" y="457"/>
                  </a:lnTo>
                  <a:lnTo>
                    <a:pt x="138" y="457"/>
                  </a:lnTo>
                  <a:lnTo>
                    <a:pt x="120" y="475"/>
                  </a:lnTo>
                  <a:lnTo>
                    <a:pt x="84" y="487"/>
                  </a:lnTo>
                  <a:lnTo>
                    <a:pt x="60" y="487"/>
                  </a:lnTo>
                  <a:lnTo>
                    <a:pt x="30" y="463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71" name="Freeform 269"/>
            <p:cNvSpPr>
              <a:spLocks/>
            </p:cNvSpPr>
            <p:nvPr/>
          </p:nvSpPr>
          <p:spPr bwMode="auto">
            <a:xfrm>
              <a:off x="8111917" y="4790015"/>
              <a:ext cx="78340" cy="10370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12" y="48"/>
                </a:cxn>
                <a:cxn ang="0">
                  <a:pos x="18" y="72"/>
                </a:cxn>
                <a:cxn ang="0">
                  <a:pos x="36" y="91"/>
                </a:cxn>
                <a:cxn ang="0">
                  <a:pos x="48" y="66"/>
                </a:cxn>
                <a:cxn ang="0">
                  <a:pos x="66" y="30"/>
                </a:cxn>
                <a:cxn ang="0">
                  <a:pos x="66" y="0"/>
                </a:cxn>
                <a:cxn ang="0">
                  <a:pos x="42" y="12"/>
                </a:cxn>
                <a:cxn ang="0">
                  <a:pos x="0" y="18"/>
                </a:cxn>
              </a:cxnLst>
              <a:rect l="0" t="0" r="r" b="b"/>
              <a:pathLst>
                <a:path w="66" h="91">
                  <a:moveTo>
                    <a:pt x="0" y="18"/>
                  </a:moveTo>
                  <a:lnTo>
                    <a:pt x="12" y="48"/>
                  </a:lnTo>
                  <a:lnTo>
                    <a:pt x="18" y="72"/>
                  </a:lnTo>
                  <a:lnTo>
                    <a:pt x="36" y="91"/>
                  </a:lnTo>
                  <a:lnTo>
                    <a:pt x="48" y="66"/>
                  </a:lnTo>
                  <a:lnTo>
                    <a:pt x="66" y="30"/>
                  </a:lnTo>
                  <a:lnTo>
                    <a:pt x="66" y="0"/>
                  </a:lnTo>
                  <a:lnTo>
                    <a:pt x="42" y="12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72" name="Freeform 276"/>
            <p:cNvSpPr>
              <a:spLocks/>
            </p:cNvSpPr>
            <p:nvPr/>
          </p:nvSpPr>
          <p:spPr bwMode="auto">
            <a:xfrm>
              <a:off x="3358616" y="2275858"/>
              <a:ext cx="142436" cy="156242"/>
            </a:xfrm>
            <a:custGeom>
              <a:avLst/>
              <a:gdLst/>
              <a:ahLst/>
              <a:cxnLst>
                <a:cxn ang="0">
                  <a:pos x="0" y="114"/>
                </a:cxn>
                <a:cxn ang="0">
                  <a:pos x="0" y="90"/>
                </a:cxn>
                <a:cxn ang="0">
                  <a:pos x="6" y="72"/>
                </a:cxn>
                <a:cxn ang="0">
                  <a:pos x="36" y="24"/>
                </a:cxn>
                <a:cxn ang="0">
                  <a:pos x="66" y="0"/>
                </a:cxn>
                <a:cxn ang="0">
                  <a:pos x="66" y="18"/>
                </a:cxn>
                <a:cxn ang="0">
                  <a:pos x="54" y="42"/>
                </a:cxn>
                <a:cxn ang="0">
                  <a:pos x="60" y="54"/>
                </a:cxn>
                <a:cxn ang="0">
                  <a:pos x="108" y="78"/>
                </a:cxn>
                <a:cxn ang="0">
                  <a:pos x="120" y="108"/>
                </a:cxn>
                <a:cxn ang="0">
                  <a:pos x="120" y="132"/>
                </a:cxn>
                <a:cxn ang="0">
                  <a:pos x="96" y="138"/>
                </a:cxn>
                <a:cxn ang="0">
                  <a:pos x="84" y="120"/>
                </a:cxn>
                <a:cxn ang="0">
                  <a:pos x="66" y="126"/>
                </a:cxn>
                <a:cxn ang="0">
                  <a:pos x="48" y="114"/>
                </a:cxn>
                <a:cxn ang="0">
                  <a:pos x="18" y="108"/>
                </a:cxn>
                <a:cxn ang="0">
                  <a:pos x="0" y="114"/>
                </a:cxn>
              </a:cxnLst>
              <a:rect l="0" t="0" r="r" b="b"/>
              <a:pathLst>
                <a:path w="120" h="138">
                  <a:moveTo>
                    <a:pt x="0" y="114"/>
                  </a:moveTo>
                  <a:lnTo>
                    <a:pt x="0" y="90"/>
                  </a:lnTo>
                  <a:lnTo>
                    <a:pt x="6" y="72"/>
                  </a:lnTo>
                  <a:lnTo>
                    <a:pt x="36" y="24"/>
                  </a:lnTo>
                  <a:lnTo>
                    <a:pt x="66" y="0"/>
                  </a:lnTo>
                  <a:lnTo>
                    <a:pt x="66" y="18"/>
                  </a:lnTo>
                  <a:lnTo>
                    <a:pt x="54" y="42"/>
                  </a:lnTo>
                  <a:lnTo>
                    <a:pt x="60" y="54"/>
                  </a:lnTo>
                  <a:lnTo>
                    <a:pt x="108" y="78"/>
                  </a:lnTo>
                  <a:lnTo>
                    <a:pt x="120" y="108"/>
                  </a:lnTo>
                  <a:lnTo>
                    <a:pt x="120" y="132"/>
                  </a:lnTo>
                  <a:lnTo>
                    <a:pt x="96" y="138"/>
                  </a:lnTo>
                  <a:lnTo>
                    <a:pt x="84" y="120"/>
                  </a:lnTo>
                  <a:lnTo>
                    <a:pt x="66" y="126"/>
                  </a:lnTo>
                  <a:lnTo>
                    <a:pt x="48" y="114"/>
                  </a:lnTo>
                  <a:lnTo>
                    <a:pt x="18" y="108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73" name="Freeform 277"/>
            <p:cNvSpPr>
              <a:spLocks/>
            </p:cNvSpPr>
            <p:nvPr/>
          </p:nvSpPr>
          <p:spPr bwMode="auto">
            <a:xfrm>
              <a:off x="2773205" y="3065364"/>
              <a:ext cx="247838" cy="67750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8" y="0"/>
                </a:cxn>
                <a:cxn ang="0">
                  <a:pos x="19" y="0"/>
                </a:cxn>
                <a:cxn ang="0">
                  <a:pos x="26" y="3"/>
                </a:cxn>
                <a:cxn ang="0">
                  <a:pos x="28" y="6"/>
                </a:cxn>
                <a:cxn ang="0">
                  <a:pos x="33" y="7"/>
                </a:cxn>
                <a:cxn ang="0">
                  <a:pos x="35" y="9"/>
                </a:cxn>
                <a:cxn ang="0">
                  <a:pos x="33" y="10"/>
                </a:cxn>
                <a:cxn ang="0">
                  <a:pos x="25" y="10"/>
                </a:cxn>
                <a:cxn ang="0">
                  <a:pos x="23" y="8"/>
                </a:cxn>
                <a:cxn ang="0">
                  <a:pos x="21" y="5"/>
                </a:cxn>
                <a:cxn ang="0">
                  <a:pos x="15" y="4"/>
                </a:cxn>
                <a:cxn ang="0">
                  <a:pos x="9" y="4"/>
                </a:cxn>
                <a:cxn ang="0">
                  <a:pos x="5" y="4"/>
                </a:cxn>
                <a:cxn ang="0">
                  <a:pos x="0" y="3"/>
                </a:cxn>
                <a:cxn ang="0">
                  <a:pos x="2" y="1"/>
                </a:cxn>
              </a:cxnLst>
              <a:rect l="0" t="0" r="r" b="b"/>
              <a:pathLst>
                <a:path w="35" h="10">
                  <a:moveTo>
                    <a:pt x="2" y="1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5"/>
                    <a:pt x="28" y="6"/>
                  </a:cubicBezTo>
                  <a:cubicBezTo>
                    <a:pt x="30" y="7"/>
                    <a:pt x="33" y="7"/>
                    <a:pt x="33" y="7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10"/>
                    <a:pt x="33" y="10"/>
                  </a:cubicBezTo>
                  <a:cubicBezTo>
                    <a:pt x="31" y="10"/>
                    <a:pt x="25" y="10"/>
                    <a:pt x="25" y="10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3"/>
                    <a:pt x="0" y="3"/>
                    <a:pt x="0" y="3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74" name="Freeform 278"/>
            <p:cNvSpPr>
              <a:spLocks/>
            </p:cNvSpPr>
            <p:nvPr/>
          </p:nvSpPr>
          <p:spPr bwMode="auto">
            <a:xfrm>
              <a:off x="3021043" y="3140028"/>
              <a:ext cx="153831" cy="4148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12"/>
                </a:cxn>
                <a:cxn ang="0">
                  <a:pos x="0" y="18"/>
                </a:cxn>
                <a:cxn ang="0">
                  <a:pos x="30" y="30"/>
                </a:cxn>
                <a:cxn ang="0">
                  <a:pos x="42" y="36"/>
                </a:cxn>
                <a:cxn ang="0">
                  <a:pos x="66" y="36"/>
                </a:cxn>
                <a:cxn ang="0">
                  <a:pos x="84" y="24"/>
                </a:cxn>
                <a:cxn ang="0">
                  <a:pos x="132" y="30"/>
                </a:cxn>
                <a:cxn ang="0">
                  <a:pos x="108" y="18"/>
                </a:cxn>
                <a:cxn ang="0">
                  <a:pos x="72" y="0"/>
                </a:cxn>
                <a:cxn ang="0">
                  <a:pos x="24" y="0"/>
                </a:cxn>
              </a:cxnLst>
              <a:rect l="0" t="0" r="r" b="b"/>
              <a:pathLst>
                <a:path w="132" h="36">
                  <a:moveTo>
                    <a:pt x="24" y="0"/>
                  </a:moveTo>
                  <a:lnTo>
                    <a:pt x="24" y="12"/>
                  </a:lnTo>
                  <a:lnTo>
                    <a:pt x="0" y="18"/>
                  </a:lnTo>
                  <a:lnTo>
                    <a:pt x="30" y="30"/>
                  </a:lnTo>
                  <a:lnTo>
                    <a:pt x="42" y="36"/>
                  </a:lnTo>
                  <a:lnTo>
                    <a:pt x="66" y="36"/>
                  </a:lnTo>
                  <a:lnTo>
                    <a:pt x="84" y="24"/>
                  </a:lnTo>
                  <a:lnTo>
                    <a:pt x="132" y="30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75" name="Freeform 397"/>
            <p:cNvSpPr>
              <a:spLocks/>
            </p:cNvSpPr>
            <p:nvPr/>
          </p:nvSpPr>
          <p:spPr bwMode="auto">
            <a:xfrm>
              <a:off x="928662" y="1343938"/>
              <a:ext cx="606776" cy="803332"/>
            </a:xfrm>
            <a:custGeom>
              <a:avLst/>
              <a:gdLst/>
              <a:ahLst/>
              <a:cxnLst>
                <a:cxn ang="0">
                  <a:pos x="504" y="96"/>
                </a:cxn>
                <a:cxn ang="0">
                  <a:pos x="486" y="78"/>
                </a:cxn>
                <a:cxn ang="0">
                  <a:pos x="432" y="84"/>
                </a:cxn>
                <a:cxn ang="0">
                  <a:pos x="354" y="48"/>
                </a:cxn>
                <a:cxn ang="0">
                  <a:pos x="318" y="54"/>
                </a:cxn>
                <a:cxn ang="0">
                  <a:pos x="288" y="36"/>
                </a:cxn>
                <a:cxn ang="0">
                  <a:pos x="282" y="18"/>
                </a:cxn>
                <a:cxn ang="0">
                  <a:pos x="228" y="0"/>
                </a:cxn>
                <a:cxn ang="0">
                  <a:pos x="198" y="24"/>
                </a:cxn>
                <a:cxn ang="0">
                  <a:pos x="150" y="42"/>
                </a:cxn>
                <a:cxn ang="0">
                  <a:pos x="114" y="66"/>
                </a:cxn>
                <a:cxn ang="0">
                  <a:pos x="90" y="126"/>
                </a:cxn>
                <a:cxn ang="0">
                  <a:pos x="42" y="138"/>
                </a:cxn>
                <a:cxn ang="0">
                  <a:pos x="42" y="174"/>
                </a:cxn>
                <a:cxn ang="0">
                  <a:pos x="78" y="222"/>
                </a:cxn>
                <a:cxn ang="0">
                  <a:pos x="114" y="240"/>
                </a:cxn>
                <a:cxn ang="0">
                  <a:pos x="114" y="264"/>
                </a:cxn>
                <a:cxn ang="0">
                  <a:pos x="90" y="276"/>
                </a:cxn>
                <a:cxn ang="0">
                  <a:pos x="60" y="264"/>
                </a:cxn>
                <a:cxn ang="0">
                  <a:pos x="0" y="306"/>
                </a:cxn>
                <a:cxn ang="0">
                  <a:pos x="18" y="324"/>
                </a:cxn>
                <a:cxn ang="0">
                  <a:pos x="42" y="348"/>
                </a:cxn>
                <a:cxn ang="0">
                  <a:pos x="96" y="348"/>
                </a:cxn>
                <a:cxn ang="0">
                  <a:pos x="138" y="354"/>
                </a:cxn>
                <a:cxn ang="0">
                  <a:pos x="120" y="396"/>
                </a:cxn>
                <a:cxn ang="0">
                  <a:pos x="72" y="414"/>
                </a:cxn>
                <a:cxn ang="0">
                  <a:pos x="36" y="438"/>
                </a:cxn>
                <a:cxn ang="0">
                  <a:pos x="30" y="468"/>
                </a:cxn>
                <a:cxn ang="0">
                  <a:pos x="72" y="498"/>
                </a:cxn>
                <a:cxn ang="0">
                  <a:pos x="78" y="529"/>
                </a:cxn>
                <a:cxn ang="0">
                  <a:pos x="108" y="541"/>
                </a:cxn>
                <a:cxn ang="0">
                  <a:pos x="114" y="583"/>
                </a:cxn>
                <a:cxn ang="0">
                  <a:pos x="156" y="577"/>
                </a:cxn>
                <a:cxn ang="0">
                  <a:pos x="210" y="577"/>
                </a:cxn>
                <a:cxn ang="0">
                  <a:pos x="180" y="631"/>
                </a:cxn>
                <a:cxn ang="0">
                  <a:pos x="90" y="709"/>
                </a:cxn>
                <a:cxn ang="0">
                  <a:pos x="192" y="655"/>
                </a:cxn>
                <a:cxn ang="0">
                  <a:pos x="270" y="571"/>
                </a:cxn>
                <a:cxn ang="0">
                  <a:pos x="264" y="553"/>
                </a:cxn>
                <a:cxn ang="0">
                  <a:pos x="312" y="492"/>
                </a:cxn>
                <a:cxn ang="0">
                  <a:pos x="324" y="517"/>
                </a:cxn>
                <a:cxn ang="0">
                  <a:pos x="330" y="547"/>
                </a:cxn>
                <a:cxn ang="0">
                  <a:pos x="366" y="517"/>
                </a:cxn>
                <a:cxn ang="0">
                  <a:pos x="408" y="492"/>
                </a:cxn>
                <a:cxn ang="0">
                  <a:pos x="426" y="505"/>
                </a:cxn>
                <a:cxn ang="0">
                  <a:pos x="516" y="523"/>
                </a:cxn>
                <a:cxn ang="0">
                  <a:pos x="516" y="96"/>
                </a:cxn>
                <a:cxn ang="0">
                  <a:pos x="504" y="96"/>
                </a:cxn>
              </a:cxnLst>
              <a:rect l="0" t="0" r="r" b="b"/>
              <a:pathLst>
                <a:path w="516" h="709">
                  <a:moveTo>
                    <a:pt x="504" y="96"/>
                  </a:moveTo>
                  <a:lnTo>
                    <a:pt x="486" y="78"/>
                  </a:lnTo>
                  <a:lnTo>
                    <a:pt x="432" y="84"/>
                  </a:lnTo>
                  <a:lnTo>
                    <a:pt x="354" y="48"/>
                  </a:lnTo>
                  <a:lnTo>
                    <a:pt x="318" y="54"/>
                  </a:lnTo>
                  <a:lnTo>
                    <a:pt x="288" y="36"/>
                  </a:lnTo>
                  <a:lnTo>
                    <a:pt x="282" y="18"/>
                  </a:lnTo>
                  <a:lnTo>
                    <a:pt x="228" y="0"/>
                  </a:lnTo>
                  <a:lnTo>
                    <a:pt x="198" y="24"/>
                  </a:lnTo>
                  <a:lnTo>
                    <a:pt x="150" y="42"/>
                  </a:lnTo>
                  <a:lnTo>
                    <a:pt x="114" y="66"/>
                  </a:lnTo>
                  <a:lnTo>
                    <a:pt x="90" y="126"/>
                  </a:lnTo>
                  <a:lnTo>
                    <a:pt x="42" y="138"/>
                  </a:lnTo>
                  <a:lnTo>
                    <a:pt x="42" y="174"/>
                  </a:lnTo>
                  <a:lnTo>
                    <a:pt x="78" y="222"/>
                  </a:lnTo>
                  <a:lnTo>
                    <a:pt x="114" y="240"/>
                  </a:lnTo>
                  <a:lnTo>
                    <a:pt x="114" y="264"/>
                  </a:lnTo>
                  <a:lnTo>
                    <a:pt x="90" y="276"/>
                  </a:lnTo>
                  <a:lnTo>
                    <a:pt x="60" y="264"/>
                  </a:lnTo>
                  <a:lnTo>
                    <a:pt x="0" y="306"/>
                  </a:lnTo>
                  <a:lnTo>
                    <a:pt x="18" y="324"/>
                  </a:lnTo>
                  <a:lnTo>
                    <a:pt x="42" y="348"/>
                  </a:lnTo>
                  <a:lnTo>
                    <a:pt x="96" y="348"/>
                  </a:lnTo>
                  <a:lnTo>
                    <a:pt x="138" y="354"/>
                  </a:lnTo>
                  <a:lnTo>
                    <a:pt x="120" y="396"/>
                  </a:lnTo>
                  <a:lnTo>
                    <a:pt x="72" y="414"/>
                  </a:lnTo>
                  <a:lnTo>
                    <a:pt x="36" y="438"/>
                  </a:lnTo>
                  <a:lnTo>
                    <a:pt x="30" y="468"/>
                  </a:lnTo>
                  <a:lnTo>
                    <a:pt x="72" y="498"/>
                  </a:lnTo>
                  <a:lnTo>
                    <a:pt x="78" y="529"/>
                  </a:lnTo>
                  <a:lnTo>
                    <a:pt x="108" y="541"/>
                  </a:lnTo>
                  <a:lnTo>
                    <a:pt x="114" y="583"/>
                  </a:lnTo>
                  <a:lnTo>
                    <a:pt x="156" y="577"/>
                  </a:lnTo>
                  <a:lnTo>
                    <a:pt x="210" y="577"/>
                  </a:lnTo>
                  <a:lnTo>
                    <a:pt x="180" y="631"/>
                  </a:lnTo>
                  <a:lnTo>
                    <a:pt x="90" y="709"/>
                  </a:lnTo>
                  <a:lnTo>
                    <a:pt x="192" y="655"/>
                  </a:lnTo>
                  <a:lnTo>
                    <a:pt x="270" y="571"/>
                  </a:lnTo>
                  <a:lnTo>
                    <a:pt x="264" y="553"/>
                  </a:lnTo>
                  <a:lnTo>
                    <a:pt x="312" y="492"/>
                  </a:lnTo>
                  <a:lnTo>
                    <a:pt x="324" y="517"/>
                  </a:lnTo>
                  <a:lnTo>
                    <a:pt x="330" y="547"/>
                  </a:lnTo>
                  <a:lnTo>
                    <a:pt x="366" y="517"/>
                  </a:lnTo>
                  <a:lnTo>
                    <a:pt x="408" y="492"/>
                  </a:lnTo>
                  <a:lnTo>
                    <a:pt x="426" y="505"/>
                  </a:lnTo>
                  <a:lnTo>
                    <a:pt x="516" y="523"/>
                  </a:lnTo>
                  <a:lnTo>
                    <a:pt x="516" y="96"/>
                  </a:lnTo>
                  <a:lnTo>
                    <a:pt x="504" y="96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76" name="Freeform 398"/>
            <p:cNvSpPr>
              <a:spLocks/>
            </p:cNvSpPr>
            <p:nvPr/>
          </p:nvSpPr>
          <p:spPr bwMode="auto">
            <a:xfrm>
              <a:off x="1535438" y="1310754"/>
              <a:ext cx="1901517" cy="1265144"/>
            </a:xfrm>
            <a:custGeom>
              <a:avLst/>
              <a:gdLst/>
              <a:ahLst/>
              <a:cxnLst>
                <a:cxn ang="0">
                  <a:pos x="973" y="955"/>
                </a:cxn>
                <a:cxn ang="0">
                  <a:pos x="1111" y="1081"/>
                </a:cxn>
                <a:cxn ang="0">
                  <a:pos x="1190" y="1093"/>
                </a:cxn>
                <a:cxn ang="0">
                  <a:pos x="1262" y="1051"/>
                </a:cxn>
                <a:cxn ang="0">
                  <a:pos x="1370" y="979"/>
                </a:cxn>
                <a:cxn ang="0">
                  <a:pos x="1406" y="1045"/>
                </a:cxn>
                <a:cxn ang="0">
                  <a:pos x="1448" y="1033"/>
                </a:cxn>
                <a:cxn ang="0">
                  <a:pos x="1448" y="1075"/>
                </a:cxn>
                <a:cxn ang="0">
                  <a:pos x="1520" y="1009"/>
                </a:cxn>
                <a:cxn ang="0">
                  <a:pos x="1442" y="967"/>
                </a:cxn>
                <a:cxn ang="0">
                  <a:pos x="1466" y="925"/>
                </a:cxn>
                <a:cxn ang="0">
                  <a:pos x="1340" y="979"/>
                </a:cxn>
                <a:cxn ang="0">
                  <a:pos x="1400" y="913"/>
                </a:cxn>
                <a:cxn ang="0">
                  <a:pos x="1496" y="895"/>
                </a:cxn>
                <a:cxn ang="0">
                  <a:pos x="1592" y="859"/>
                </a:cxn>
                <a:cxn ang="0">
                  <a:pos x="1598" y="775"/>
                </a:cxn>
                <a:cxn ang="0">
                  <a:pos x="1514" y="703"/>
                </a:cxn>
                <a:cxn ang="0">
                  <a:pos x="1448" y="553"/>
                </a:cxn>
                <a:cxn ang="0">
                  <a:pos x="1388" y="619"/>
                </a:cxn>
                <a:cxn ang="0">
                  <a:pos x="1358" y="607"/>
                </a:cxn>
                <a:cxn ang="0">
                  <a:pos x="1322" y="516"/>
                </a:cxn>
                <a:cxn ang="0">
                  <a:pos x="1262" y="480"/>
                </a:cxn>
                <a:cxn ang="0">
                  <a:pos x="1202" y="474"/>
                </a:cxn>
                <a:cxn ang="0">
                  <a:pos x="1202" y="535"/>
                </a:cxn>
                <a:cxn ang="0">
                  <a:pos x="1190" y="625"/>
                </a:cxn>
                <a:cxn ang="0">
                  <a:pos x="1166" y="751"/>
                </a:cxn>
                <a:cxn ang="0">
                  <a:pos x="1154" y="859"/>
                </a:cxn>
                <a:cxn ang="0">
                  <a:pos x="1117" y="739"/>
                </a:cxn>
                <a:cxn ang="0">
                  <a:pos x="943" y="667"/>
                </a:cxn>
                <a:cxn ang="0">
                  <a:pos x="901" y="613"/>
                </a:cxn>
                <a:cxn ang="0">
                  <a:pos x="931" y="450"/>
                </a:cxn>
                <a:cxn ang="0">
                  <a:pos x="991" y="402"/>
                </a:cxn>
                <a:cxn ang="0">
                  <a:pos x="1027" y="342"/>
                </a:cxn>
                <a:cxn ang="0">
                  <a:pos x="1099" y="282"/>
                </a:cxn>
                <a:cxn ang="0">
                  <a:pos x="1111" y="204"/>
                </a:cxn>
                <a:cxn ang="0">
                  <a:pos x="1099" y="138"/>
                </a:cxn>
                <a:cxn ang="0">
                  <a:pos x="1051" y="192"/>
                </a:cxn>
                <a:cxn ang="0">
                  <a:pos x="1003" y="180"/>
                </a:cxn>
                <a:cxn ang="0">
                  <a:pos x="961" y="186"/>
                </a:cxn>
                <a:cxn ang="0">
                  <a:pos x="925" y="114"/>
                </a:cxn>
                <a:cxn ang="0">
                  <a:pos x="877" y="0"/>
                </a:cxn>
                <a:cxn ang="0">
                  <a:pos x="847" y="114"/>
                </a:cxn>
                <a:cxn ang="0">
                  <a:pos x="895" y="186"/>
                </a:cxn>
                <a:cxn ang="0">
                  <a:pos x="847" y="204"/>
                </a:cxn>
                <a:cxn ang="0">
                  <a:pos x="811" y="234"/>
                </a:cxn>
                <a:cxn ang="0">
                  <a:pos x="709" y="222"/>
                </a:cxn>
                <a:cxn ang="0">
                  <a:pos x="619" y="210"/>
                </a:cxn>
                <a:cxn ang="0">
                  <a:pos x="631" y="264"/>
                </a:cxn>
                <a:cxn ang="0">
                  <a:pos x="583" y="222"/>
                </a:cxn>
                <a:cxn ang="0">
                  <a:pos x="487" y="210"/>
                </a:cxn>
                <a:cxn ang="0">
                  <a:pos x="457" y="174"/>
                </a:cxn>
                <a:cxn ang="0">
                  <a:pos x="343" y="132"/>
                </a:cxn>
                <a:cxn ang="0">
                  <a:pos x="259" y="96"/>
                </a:cxn>
                <a:cxn ang="0">
                  <a:pos x="115" y="180"/>
                </a:cxn>
                <a:cxn ang="0">
                  <a:pos x="37" y="138"/>
                </a:cxn>
                <a:cxn ang="0">
                  <a:pos x="0" y="553"/>
                </a:cxn>
                <a:cxn ang="0">
                  <a:pos x="61" y="583"/>
                </a:cxn>
                <a:cxn ang="0">
                  <a:pos x="175" y="679"/>
                </a:cxn>
                <a:cxn ang="0">
                  <a:pos x="211" y="757"/>
                </a:cxn>
                <a:cxn ang="0">
                  <a:pos x="277" y="859"/>
                </a:cxn>
                <a:cxn ang="0">
                  <a:pos x="349" y="931"/>
                </a:cxn>
                <a:cxn ang="0">
                  <a:pos x="931" y="943"/>
                </a:cxn>
              </a:cxnLst>
              <a:rect l="0" t="0" r="r" b="b"/>
              <a:pathLst>
                <a:path w="1622" h="1117">
                  <a:moveTo>
                    <a:pt x="931" y="943"/>
                  </a:moveTo>
                  <a:lnTo>
                    <a:pt x="973" y="955"/>
                  </a:lnTo>
                  <a:lnTo>
                    <a:pt x="1075" y="1003"/>
                  </a:lnTo>
                  <a:lnTo>
                    <a:pt x="1111" y="1081"/>
                  </a:lnTo>
                  <a:lnTo>
                    <a:pt x="1111" y="1117"/>
                  </a:lnTo>
                  <a:lnTo>
                    <a:pt x="1190" y="1093"/>
                  </a:lnTo>
                  <a:lnTo>
                    <a:pt x="1232" y="1057"/>
                  </a:lnTo>
                  <a:lnTo>
                    <a:pt x="1262" y="1051"/>
                  </a:lnTo>
                  <a:lnTo>
                    <a:pt x="1322" y="1039"/>
                  </a:lnTo>
                  <a:lnTo>
                    <a:pt x="1370" y="979"/>
                  </a:lnTo>
                  <a:lnTo>
                    <a:pt x="1394" y="985"/>
                  </a:lnTo>
                  <a:lnTo>
                    <a:pt x="1406" y="1045"/>
                  </a:lnTo>
                  <a:lnTo>
                    <a:pt x="1430" y="1027"/>
                  </a:lnTo>
                  <a:lnTo>
                    <a:pt x="1448" y="1033"/>
                  </a:lnTo>
                  <a:lnTo>
                    <a:pt x="1436" y="1051"/>
                  </a:lnTo>
                  <a:lnTo>
                    <a:pt x="1448" y="1075"/>
                  </a:lnTo>
                  <a:lnTo>
                    <a:pt x="1502" y="1033"/>
                  </a:lnTo>
                  <a:lnTo>
                    <a:pt x="1520" y="1009"/>
                  </a:lnTo>
                  <a:lnTo>
                    <a:pt x="1466" y="1003"/>
                  </a:lnTo>
                  <a:lnTo>
                    <a:pt x="1442" y="967"/>
                  </a:lnTo>
                  <a:lnTo>
                    <a:pt x="1460" y="949"/>
                  </a:lnTo>
                  <a:lnTo>
                    <a:pt x="1466" y="925"/>
                  </a:lnTo>
                  <a:lnTo>
                    <a:pt x="1382" y="943"/>
                  </a:lnTo>
                  <a:lnTo>
                    <a:pt x="1340" y="979"/>
                  </a:lnTo>
                  <a:lnTo>
                    <a:pt x="1358" y="937"/>
                  </a:lnTo>
                  <a:lnTo>
                    <a:pt x="1400" y="913"/>
                  </a:lnTo>
                  <a:lnTo>
                    <a:pt x="1424" y="889"/>
                  </a:lnTo>
                  <a:lnTo>
                    <a:pt x="1496" y="895"/>
                  </a:lnTo>
                  <a:lnTo>
                    <a:pt x="1550" y="889"/>
                  </a:lnTo>
                  <a:lnTo>
                    <a:pt x="1592" y="859"/>
                  </a:lnTo>
                  <a:lnTo>
                    <a:pt x="1622" y="835"/>
                  </a:lnTo>
                  <a:lnTo>
                    <a:pt x="1598" y="775"/>
                  </a:lnTo>
                  <a:lnTo>
                    <a:pt x="1592" y="745"/>
                  </a:lnTo>
                  <a:lnTo>
                    <a:pt x="1514" y="703"/>
                  </a:lnTo>
                  <a:lnTo>
                    <a:pt x="1514" y="679"/>
                  </a:lnTo>
                  <a:lnTo>
                    <a:pt x="1448" y="553"/>
                  </a:lnTo>
                  <a:lnTo>
                    <a:pt x="1430" y="607"/>
                  </a:lnTo>
                  <a:lnTo>
                    <a:pt x="1388" y="619"/>
                  </a:lnTo>
                  <a:lnTo>
                    <a:pt x="1376" y="607"/>
                  </a:lnTo>
                  <a:lnTo>
                    <a:pt x="1358" y="607"/>
                  </a:lnTo>
                  <a:lnTo>
                    <a:pt x="1358" y="522"/>
                  </a:lnTo>
                  <a:lnTo>
                    <a:pt x="1322" y="516"/>
                  </a:lnTo>
                  <a:lnTo>
                    <a:pt x="1292" y="474"/>
                  </a:lnTo>
                  <a:lnTo>
                    <a:pt x="1262" y="480"/>
                  </a:lnTo>
                  <a:lnTo>
                    <a:pt x="1226" y="468"/>
                  </a:lnTo>
                  <a:lnTo>
                    <a:pt x="1202" y="474"/>
                  </a:lnTo>
                  <a:lnTo>
                    <a:pt x="1202" y="504"/>
                  </a:lnTo>
                  <a:lnTo>
                    <a:pt x="1202" y="535"/>
                  </a:lnTo>
                  <a:lnTo>
                    <a:pt x="1196" y="601"/>
                  </a:lnTo>
                  <a:lnTo>
                    <a:pt x="1190" y="625"/>
                  </a:lnTo>
                  <a:lnTo>
                    <a:pt x="1226" y="697"/>
                  </a:lnTo>
                  <a:lnTo>
                    <a:pt x="1166" y="751"/>
                  </a:lnTo>
                  <a:lnTo>
                    <a:pt x="1178" y="841"/>
                  </a:lnTo>
                  <a:lnTo>
                    <a:pt x="1154" y="859"/>
                  </a:lnTo>
                  <a:lnTo>
                    <a:pt x="1130" y="847"/>
                  </a:lnTo>
                  <a:lnTo>
                    <a:pt x="1117" y="739"/>
                  </a:lnTo>
                  <a:lnTo>
                    <a:pt x="1057" y="733"/>
                  </a:lnTo>
                  <a:lnTo>
                    <a:pt x="943" y="667"/>
                  </a:lnTo>
                  <a:lnTo>
                    <a:pt x="919" y="667"/>
                  </a:lnTo>
                  <a:lnTo>
                    <a:pt x="901" y="613"/>
                  </a:lnTo>
                  <a:lnTo>
                    <a:pt x="883" y="595"/>
                  </a:lnTo>
                  <a:lnTo>
                    <a:pt x="931" y="450"/>
                  </a:lnTo>
                  <a:lnTo>
                    <a:pt x="961" y="420"/>
                  </a:lnTo>
                  <a:lnTo>
                    <a:pt x="991" y="402"/>
                  </a:lnTo>
                  <a:lnTo>
                    <a:pt x="1009" y="402"/>
                  </a:lnTo>
                  <a:lnTo>
                    <a:pt x="1027" y="342"/>
                  </a:lnTo>
                  <a:lnTo>
                    <a:pt x="1039" y="294"/>
                  </a:lnTo>
                  <a:lnTo>
                    <a:pt x="1099" y="282"/>
                  </a:lnTo>
                  <a:lnTo>
                    <a:pt x="1130" y="258"/>
                  </a:lnTo>
                  <a:lnTo>
                    <a:pt x="1111" y="204"/>
                  </a:lnTo>
                  <a:lnTo>
                    <a:pt x="1124" y="168"/>
                  </a:lnTo>
                  <a:lnTo>
                    <a:pt x="1099" y="138"/>
                  </a:lnTo>
                  <a:lnTo>
                    <a:pt x="1063" y="132"/>
                  </a:lnTo>
                  <a:lnTo>
                    <a:pt x="1051" y="192"/>
                  </a:lnTo>
                  <a:lnTo>
                    <a:pt x="1015" y="246"/>
                  </a:lnTo>
                  <a:lnTo>
                    <a:pt x="1003" y="180"/>
                  </a:lnTo>
                  <a:lnTo>
                    <a:pt x="985" y="156"/>
                  </a:lnTo>
                  <a:lnTo>
                    <a:pt x="961" y="186"/>
                  </a:lnTo>
                  <a:lnTo>
                    <a:pt x="949" y="156"/>
                  </a:lnTo>
                  <a:lnTo>
                    <a:pt x="925" y="114"/>
                  </a:lnTo>
                  <a:lnTo>
                    <a:pt x="913" y="60"/>
                  </a:lnTo>
                  <a:lnTo>
                    <a:pt x="877" y="0"/>
                  </a:lnTo>
                  <a:lnTo>
                    <a:pt x="847" y="84"/>
                  </a:lnTo>
                  <a:lnTo>
                    <a:pt x="847" y="114"/>
                  </a:lnTo>
                  <a:lnTo>
                    <a:pt x="889" y="150"/>
                  </a:lnTo>
                  <a:lnTo>
                    <a:pt x="895" y="186"/>
                  </a:lnTo>
                  <a:lnTo>
                    <a:pt x="865" y="216"/>
                  </a:lnTo>
                  <a:lnTo>
                    <a:pt x="847" y="204"/>
                  </a:lnTo>
                  <a:lnTo>
                    <a:pt x="823" y="204"/>
                  </a:lnTo>
                  <a:lnTo>
                    <a:pt x="811" y="234"/>
                  </a:lnTo>
                  <a:lnTo>
                    <a:pt x="769" y="222"/>
                  </a:lnTo>
                  <a:lnTo>
                    <a:pt x="709" y="222"/>
                  </a:lnTo>
                  <a:lnTo>
                    <a:pt x="673" y="198"/>
                  </a:lnTo>
                  <a:lnTo>
                    <a:pt x="619" y="210"/>
                  </a:lnTo>
                  <a:lnTo>
                    <a:pt x="625" y="228"/>
                  </a:lnTo>
                  <a:lnTo>
                    <a:pt x="631" y="264"/>
                  </a:lnTo>
                  <a:lnTo>
                    <a:pt x="613" y="258"/>
                  </a:lnTo>
                  <a:lnTo>
                    <a:pt x="583" y="222"/>
                  </a:lnTo>
                  <a:lnTo>
                    <a:pt x="517" y="234"/>
                  </a:lnTo>
                  <a:lnTo>
                    <a:pt x="487" y="210"/>
                  </a:lnTo>
                  <a:lnTo>
                    <a:pt x="499" y="186"/>
                  </a:lnTo>
                  <a:lnTo>
                    <a:pt x="457" y="174"/>
                  </a:lnTo>
                  <a:lnTo>
                    <a:pt x="409" y="150"/>
                  </a:lnTo>
                  <a:lnTo>
                    <a:pt x="343" y="132"/>
                  </a:lnTo>
                  <a:lnTo>
                    <a:pt x="301" y="144"/>
                  </a:lnTo>
                  <a:lnTo>
                    <a:pt x="259" y="96"/>
                  </a:lnTo>
                  <a:lnTo>
                    <a:pt x="145" y="150"/>
                  </a:lnTo>
                  <a:lnTo>
                    <a:pt x="115" y="180"/>
                  </a:lnTo>
                  <a:lnTo>
                    <a:pt x="67" y="168"/>
                  </a:lnTo>
                  <a:lnTo>
                    <a:pt x="37" y="138"/>
                  </a:lnTo>
                  <a:lnTo>
                    <a:pt x="0" y="126"/>
                  </a:lnTo>
                  <a:lnTo>
                    <a:pt x="0" y="553"/>
                  </a:lnTo>
                  <a:lnTo>
                    <a:pt x="0" y="553"/>
                  </a:lnTo>
                  <a:lnTo>
                    <a:pt x="61" y="583"/>
                  </a:lnTo>
                  <a:lnTo>
                    <a:pt x="109" y="559"/>
                  </a:lnTo>
                  <a:lnTo>
                    <a:pt x="175" y="679"/>
                  </a:lnTo>
                  <a:lnTo>
                    <a:pt x="217" y="709"/>
                  </a:lnTo>
                  <a:lnTo>
                    <a:pt x="211" y="757"/>
                  </a:lnTo>
                  <a:lnTo>
                    <a:pt x="229" y="793"/>
                  </a:lnTo>
                  <a:lnTo>
                    <a:pt x="277" y="859"/>
                  </a:lnTo>
                  <a:lnTo>
                    <a:pt x="343" y="901"/>
                  </a:lnTo>
                  <a:lnTo>
                    <a:pt x="349" y="931"/>
                  </a:lnTo>
                  <a:lnTo>
                    <a:pt x="871" y="931"/>
                  </a:lnTo>
                  <a:lnTo>
                    <a:pt x="931" y="943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77" name="Freeform 399"/>
            <p:cNvSpPr>
              <a:spLocks/>
            </p:cNvSpPr>
            <p:nvPr/>
          </p:nvSpPr>
          <p:spPr bwMode="auto">
            <a:xfrm>
              <a:off x="1894376" y="2364349"/>
              <a:ext cx="1287619" cy="645708"/>
            </a:xfrm>
            <a:custGeom>
              <a:avLst/>
              <a:gdLst/>
              <a:ahLst/>
              <a:cxnLst>
                <a:cxn ang="0">
                  <a:pos x="300" y="439"/>
                </a:cxn>
                <a:cxn ang="0">
                  <a:pos x="348" y="433"/>
                </a:cxn>
                <a:cxn ang="0">
                  <a:pos x="432" y="475"/>
                </a:cxn>
                <a:cxn ang="0">
                  <a:pos x="474" y="523"/>
                </a:cxn>
                <a:cxn ang="0">
                  <a:pos x="528" y="553"/>
                </a:cxn>
                <a:cxn ang="0">
                  <a:pos x="528" y="511"/>
                </a:cxn>
                <a:cxn ang="0">
                  <a:pos x="570" y="469"/>
                </a:cxn>
                <a:cxn ang="0">
                  <a:pos x="666" y="475"/>
                </a:cxn>
                <a:cxn ang="0">
                  <a:pos x="744" y="463"/>
                </a:cxn>
                <a:cxn ang="0">
                  <a:pos x="780" y="487"/>
                </a:cxn>
                <a:cxn ang="0">
                  <a:pos x="829" y="565"/>
                </a:cxn>
                <a:cxn ang="0">
                  <a:pos x="841" y="511"/>
                </a:cxn>
                <a:cxn ang="0">
                  <a:pos x="847" y="409"/>
                </a:cxn>
                <a:cxn ang="0">
                  <a:pos x="931" y="343"/>
                </a:cxn>
                <a:cxn ang="0">
                  <a:pos x="919" y="271"/>
                </a:cxn>
                <a:cxn ang="0">
                  <a:pos x="943" y="277"/>
                </a:cxn>
                <a:cxn ang="0">
                  <a:pos x="949" y="253"/>
                </a:cxn>
                <a:cxn ang="0">
                  <a:pos x="979" y="217"/>
                </a:cxn>
                <a:cxn ang="0">
                  <a:pos x="1039" y="193"/>
                </a:cxn>
                <a:cxn ang="0">
                  <a:pos x="1099" y="114"/>
                </a:cxn>
                <a:cxn ang="0">
                  <a:pos x="1063" y="48"/>
                </a:cxn>
                <a:cxn ang="0">
                  <a:pos x="955" y="120"/>
                </a:cxn>
                <a:cxn ang="0">
                  <a:pos x="883" y="162"/>
                </a:cxn>
                <a:cxn ang="0">
                  <a:pos x="804" y="150"/>
                </a:cxn>
                <a:cxn ang="0">
                  <a:pos x="666" y="24"/>
                </a:cxn>
                <a:cxn ang="0">
                  <a:pos x="564" y="0"/>
                </a:cxn>
                <a:cxn ang="0">
                  <a:pos x="48" y="36"/>
                </a:cxn>
                <a:cxn ang="0">
                  <a:pos x="36" y="24"/>
                </a:cxn>
                <a:cxn ang="0">
                  <a:pos x="18" y="78"/>
                </a:cxn>
                <a:cxn ang="0">
                  <a:pos x="0" y="174"/>
                </a:cxn>
                <a:cxn ang="0">
                  <a:pos x="12" y="235"/>
                </a:cxn>
                <a:cxn ang="0">
                  <a:pos x="66" y="337"/>
                </a:cxn>
                <a:cxn ang="0">
                  <a:pos x="138" y="403"/>
                </a:cxn>
                <a:cxn ang="0">
                  <a:pos x="192" y="409"/>
                </a:cxn>
              </a:cxnLst>
              <a:rect l="0" t="0" r="r" b="b"/>
              <a:pathLst>
                <a:path w="1099" h="571">
                  <a:moveTo>
                    <a:pt x="252" y="439"/>
                  </a:moveTo>
                  <a:lnTo>
                    <a:pt x="300" y="439"/>
                  </a:lnTo>
                  <a:lnTo>
                    <a:pt x="318" y="427"/>
                  </a:lnTo>
                  <a:lnTo>
                    <a:pt x="348" y="433"/>
                  </a:lnTo>
                  <a:lnTo>
                    <a:pt x="396" y="487"/>
                  </a:lnTo>
                  <a:lnTo>
                    <a:pt x="432" y="475"/>
                  </a:lnTo>
                  <a:lnTo>
                    <a:pt x="456" y="493"/>
                  </a:lnTo>
                  <a:lnTo>
                    <a:pt x="474" y="523"/>
                  </a:lnTo>
                  <a:lnTo>
                    <a:pt x="498" y="547"/>
                  </a:lnTo>
                  <a:lnTo>
                    <a:pt x="528" y="553"/>
                  </a:lnTo>
                  <a:lnTo>
                    <a:pt x="528" y="553"/>
                  </a:lnTo>
                  <a:lnTo>
                    <a:pt x="528" y="511"/>
                  </a:lnTo>
                  <a:lnTo>
                    <a:pt x="552" y="487"/>
                  </a:lnTo>
                  <a:lnTo>
                    <a:pt x="570" y="469"/>
                  </a:lnTo>
                  <a:lnTo>
                    <a:pt x="630" y="475"/>
                  </a:lnTo>
                  <a:lnTo>
                    <a:pt x="666" y="475"/>
                  </a:lnTo>
                  <a:lnTo>
                    <a:pt x="714" y="463"/>
                  </a:lnTo>
                  <a:lnTo>
                    <a:pt x="744" y="463"/>
                  </a:lnTo>
                  <a:lnTo>
                    <a:pt x="774" y="457"/>
                  </a:lnTo>
                  <a:lnTo>
                    <a:pt x="780" y="487"/>
                  </a:lnTo>
                  <a:lnTo>
                    <a:pt x="792" y="529"/>
                  </a:lnTo>
                  <a:lnTo>
                    <a:pt x="829" y="565"/>
                  </a:lnTo>
                  <a:lnTo>
                    <a:pt x="847" y="571"/>
                  </a:lnTo>
                  <a:lnTo>
                    <a:pt x="841" y="511"/>
                  </a:lnTo>
                  <a:lnTo>
                    <a:pt x="817" y="445"/>
                  </a:lnTo>
                  <a:lnTo>
                    <a:pt x="847" y="409"/>
                  </a:lnTo>
                  <a:lnTo>
                    <a:pt x="877" y="397"/>
                  </a:lnTo>
                  <a:lnTo>
                    <a:pt x="931" y="343"/>
                  </a:lnTo>
                  <a:lnTo>
                    <a:pt x="925" y="307"/>
                  </a:lnTo>
                  <a:lnTo>
                    <a:pt x="919" y="271"/>
                  </a:lnTo>
                  <a:lnTo>
                    <a:pt x="937" y="283"/>
                  </a:lnTo>
                  <a:lnTo>
                    <a:pt x="943" y="277"/>
                  </a:lnTo>
                  <a:lnTo>
                    <a:pt x="937" y="253"/>
                  </a:lnTo>
                  <a:lnTo>
                    <a:pt x="949" y="253"/>
                  </a:lnTo>
                  <a:lnTo>
                    <a:pt x="967" y="247"/>
                  </a:lnTo>
                  <a:lnTo>
                    <a:pt x="979" y="217"/>
                  </a:lnTo>
                  <a:lnTo>
                    <a:pt x="1003" y="211"/>
                  </a:lnTo>
                  <a:lnTo>
                    <a:pt x="1039" y="193"/>
                  </a:lnTo>
                  <a:lnTo>
                    <a:pt x="1039" y="144"/>
                  </a:lnTo>
                  <a:lnTo>
                    <a:pt x="1099" y="114"/>
                  </a:lnTo>
                  <a:lnTo>
                    <a:pt x="1087" y="54"/>
                  </a:lnTo>
                  <a:lnTo>
                    <a:pt x="1063" y="48"/>
                  </a:lnTo>
                  <a:lnTo>
                    <a:pt x="1015" y="108"/>
                  </a:lnTo>
                  <a:lnTo>
                    <a:pt x="955" y="120"/>
                  </a:lnTo>
                  <a:lnTo>
                    <a:pt x="925" y="126"/>
                  </a:lnTo>
                  <a:lnTo>
                    <a:pt x="883" y="162"/>
                  </a:lnTo>
                  <a:lnTo>
                    <a:pt x="804" y="186"/>
                  </a:lnTo>
                  <a:lnTo>
                    <a:pt x="804" y="150"/>
                  </a:lnTo>
                  <a:lnTo>
                    <a:pt x="768" y="72"/>
                  </a:lnTo>
                  <a:lnTo>
                    <a:pt x="666" y="24"/>
                  </a:lnTo>
                  <a:lnTo>
                    <a:pt x="624" y="12"/>
                  </a:lnTo>
                  <a:lnTo>
                    <a:pt x="564" y="0"/>
                  </a:lnTo>
                  <a:lnTo>
                    <a:pt x="42" y="0"/>
                  </a:lnTo>
                  <a:lnTo>
                    <a:pt x="48" y="36"/>
                  </a:lnTo>
                  <a:lnTo>
                    <a:pt x="30" y="48"/>
                  </a:lnTo>
                  <a:lnTo>
                    <a:pt x="36" y="24"/>
                  </a:lnTo>
                  <a:lnTo>
                    <a:pt x="0" y="12"/>
                  </a:lnTo>
                  <a:lnTo>
                    <a:pt x="18" y="78"/>
                  </a:lnTo>
                  <a:lnTo>
                    <a:pt x="12" y="126"/>
                  </a:lnTo>
                  <a:lnTo>
                    <a:pt x="0" y="174"/>
                  </a:lnTo>
                  <a:lnTo>
                    <a:pt x="12" y="211"/>
                  </a:lnTo>
                  <a:lnTo>
                    <a:pt x="12" y="235"/>
                  </a:lnTo>
                  <a:lnTo>
                    <a:pt x="42" y="295"/>
                  </a:lnTo>
                  <a:lnTo>
                    <a:pt x="66" y="337"/>
                  </a:lnTo>
                  <a:lnTo>
                    <a:pt x="84" y="367"/>
                  </a:lnTo>
                  <a:lnTo>
                    <a:pt x="138" y="403"/>
                  </a:lnTo>
                  <a:lnTo>
                    <a:pt x="144" y="415"/>
                  </a:lnTo>
                  <a:lnTo>
                    <a:pt x="192" y="409"/>
                  </a:lnTo>
                  <a:lnTo>
                    <a:pt x="252" y="439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78" name="Freeform 400"/>
            <p:cNvSpPr>
              <a:spLocks/>
            </p:cNvSpPr>
            <p:nvPr/>
          </p:nvSpPr>
          <p:spPr bwMode="auto">
            <a:xfrm>
              <a:off x="2716230" y="3240962"/>
              <a:ext cx="99705" cy="98170"/>
            </a:xfrm>
            <a:custGeom>
              <a:avLst/>
              <a:gdLst/>
              <a:ahLst/>
              <a:cxnLst>
                <a:cxn ang="0">
                  <a:pos x="14" y="14"/>
                </a:cxn>
                <a:cxn ang="0">
                  <a:pos x="13" y="11"/>
                </a:cxn>
                <a:cxn ang="0">
                  <a:pos x="14" y="0"/>
                </a:cxn>
                <a:cxn ang="0">
                  <a:pos x="7" y="3"/>
                </a:cxn>
                <a:cxn ang="0">
                  <a:pos x="0" y="6"/>
                </a:cxn>
                <a:cxn ang="0">
                  <a:pos x="5" y="14"/>
                </a:cxn>
                <a:cxn ang="0">
                  <a:pos x="9" y="13"/>
                </a:cxn>
                <a:cxn ang="0">
                  <a:pos x="14" y="14"/>
                </a:cxn>
              </a:cxnLst>
              <a:rect l="0" t="0" r="r" b="b"/>
              <a:pathLst>
                <a:path w="14" h="14">
                  <a:moveTo>
                    <a:pt x="14" y="14"/>
                  </a:moveTo>
                  <a:cubicBezTo>
                    <a:pt x="14" y="12"/>
                    <a:pt x="13" y="11"/>
                    <a:pt x="13" y="1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9" y="13"/>
                    <a:pt x="9" y="13"/>
                    <a:pt x="9" y="13"/>
                  </a:cubicBezTo>
                  <a:lnTo>
                    <a:pt x="14" y="14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79" name="Freeform 401"/>
            <p:cNvSpPr>
              <a:spLocks/>
            </p:cNvSpPr>
            <p:nvPr/>
          </p:nvSpPr>
          <p:spPr bwMode="auto">
            <a:xfrm>
              <a:off x="2751840" y="3330837"/>
              <a:ext cx="85461" cy="60838"/>
            </a:xfrm>
            <a:custGeom>
              <a:avLst/>
              <a:gdLst/>
              <a:ahLst/>
              <a:cxnLst>
                <a:cxn ang="0">
                  <a:pos x="9" y="1"/>
                </a:cxn>
                <a:cxn ang="0">
                  <a:pos x="4" y="0"/>
                </a:cxn>
                <a:cxn ang="0">
                  <a:pos x="0" y="1"/>
                </a:cxn>
                <a:cxn ang="0">
                  <a:pos x="2" y="3"/>
                </a:cxn>
                <a:cxn ang="0">
                  <a:pos x="11" y="9"/>
                </a:cxn>
                <a:cxn ang="0">
                  <a:pos x="12" y="5"/>
                </a:cxn>
                <a:cxn ang="0">
                  <a:pos x="9" y="1"/>
                </a:cxn>
              </a:cxnLst>
              <a:rect l="0" t="0" r="r" b="b"/>
              <a:pathLst>
                <a:path w="12" h="9">
                  <a:moveTo>
                    <a:pt x="9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4"/>
                    <a:pt x="10" y="2"/>
                    <a:pt x="9" y="1"/>
                  </a:cubicBez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80" name="Freeform 402"/>
            <p:cNvSpPr>
              <a:spLocks/>
            </p:cNvSpPr>
            <p:nvPr/>
          </p:nvSpPr>
          <p:spPr bwMode="auto">
            <a:xfrm>
              <a:off x="2830179" y="3365403"/>
              <a:ext cx="126768" cy="52541"/>
            </a:xfrm>
            <a:custGeom>
              <a:avLst/>
              <a:gdLst/>
              <a:ahLst/>
              <a:cxnLst>
                <a:cxn ang="0">
                  <a:pos x="14" y="1"/>
                </a:cxn>
                <a:cxn ang="0">
                  <a:pos x="9" y="1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0" y="4"/>
                </a:cxn>
                <a:cxn ang="0">
                  <a:pos x="4" y="8"/>
                </a:cxn>
                <a:cxn ang="0">
                  <a:pos x="6" y="8"/>
                </a:cxn>
                <a:cxn ang="0">
                  <a:pos x="7" y="6"/>
                </a:cxn>
                <a:cxn ang="0">
                  <a:pos x="10" y="3"/>
                </a:cxn>
                <a:cxn ang="0">
                  <a:pos x="14" y="4"/>
                </a:cxn>
                <a:cxn ang="0">
                  <a:pos x="15" y="7"/>
                </a:cxn>
                <a:cxn ang="0">
                  <a:pos x="18" y="4"/>
                </a:cxn>
                <a:cxn ang="0">
                  <a:pos x="14" y="1"/>
                </a:cxn>
              </a:cxnLst>
              <a:rect l="0" t="0" r="r" b="b"/>
              <a:pathLst>
                <a:path w="18" h="8">
                  <a:moveTo>
                    <a:pt x="14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3" y="2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3" y="7"/>
                    <a:pt x="4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8" y="4"/>
                    <a:pt x="18" y="4"/>
                    <a:pt x="18" y="4"/>
                  </a:cubicBezTo>
                  <a:lnTo>
                    <a:pt x="14" y="1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81" name="Freeform 403"/>
            <p:cNvSpPr>
              <a:spLocks/>
            </p:cNvSpPr>
            <p:nvPr/>
          </p:nvSpPr>
          <p:spPr bwMode="auto">
            <a:xfrm>
              <a:off x="2914216" y="3304565"/>
              <a:ext cx="260657" cy="277917"/>
            </a:xfrm>
            <a:custGeom>
              <a:avLst/>
              <a:gdLst/>
              <a:ahLst/>
              <a:cxnLst>
                <a:cxn ang="0">
                  <a:pos x="37" y="34"/>
                </a:cxn>
                <a:cxn ang="0">
                  <a:pos x="37" y="34"/>
                </a:cxn>
                <a:cxn ang="0">
                  <a:pos x="37" y="27"/>
                </a:cxn>
                <a:cxn ang="0">
                  <a:pos x="35" y="23"/>
                </a:cxn>
                <a:cxn ang="0">
                  <a:pos x="36" y="21"/>
                </a:cxn>
                <a:cxn ang="0">
                  <a:pos x="31" y="20"/>
                </a:cxn>
                <a:cxn ang="0">
                  <a:pos x="21" y="16"/>
                </a:cxn>
                <a:cxn ang="0">
                  <a:pos x="19" y="11"/>
                </a:cxn>
                <a:cxn ang="0">
                  <a:pos x="20" y="3"/>
                </a:cxn>
                <a:cxn ang="0">
                  <a:pos x="24" y="1"/>
                </a:cxn>
                <a:cxn ang="0">
                  <a:pos x="24" y="0"/>
                </a:cxn>
                <a:cxn ang="0">
                  <a:pos x="17" y="2"/>
                </a:cxn>
                <a:cxn ang="0">
                  <a:pos x="13" y="4"/>
                </a:cxn>
                <a:cxn ang="0">
                  <a:pos x="11" y="9"/>
                </a:cxn>
                <a:cxn ang="0">
                  <a:pos x="9" y="10"/>
                </a:cxn>
                <a:cxn ang="0">
                  <a:pos x="6" y="13"/>
                </a:cxn>
                <a:cxn ang="0">
                  <a:pos x="3" y="16"/>
                </a:cxn>
                <a:cxn ang="0">
                  <a:pos x="4" y="18"/>
                </a:cxn>
                <a:cxn ang="0">
                  <a:pos x="5" y="23"/>
                </a:cxn>
                <a:cxn ang="0">
                  <a:pos x="5" y="26"/>
                </a:cxn>
                <a:cxn ang="0">
                  <a:pos x="6" y="30"/>
                </a:cxn>
                <a:cxn ang="0">
                  <a:pos x="2" y="33"/>
                </a:cxn>
                <a:cxn ang="0">
                  <a:pos x="0" y="35"/>
                </a:cxn>
                <a:cxn ang="0">
                  <a:pos x="8" y="38"/>
                </a:cxn>
                <a:cxn ang="0">
                  <a:pos x="12" y="41"/>
                </a:cxn>
              </a:cxnLst>
              <a:rect l="0" t="0" r="r" b="b"/>
              <a:pathLst>
                <a:path w="37" h="41">
                  <a:moveTo>
                    <a:pt x="37" y="34"/>
                  </a:moveTo>
                  <a:cubicBezTo>
                    <a:pt x="37" y="34"/>
                    <a:pt x="37" y="34"/>
                    <a:pt x="37" y="34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12" y="41"/>
                    <a:pt x="12" y="41"/>
                    <a:pt x="12" y="41"/>
                  </a:cubicBezTo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82" name="Freeform 404"/>
            <p:cNvSpPr>
              <a:spLocks/>
            </p:cNvSpPr>
            <p:nvPr/>
          </p:nvSpPr>
          <p:spPr bwMode="auto">
            <a:xfrm>
              <a:off x="2999678" y="3535472"/>
              <a:ext cx="175196" cy="121675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0" y="42"/>
                </a:cxn>
                <a:cxn ang="0">
                  <a:pos x="30" y="60"/>
                </a:cxn>
                <a:cxn ang="0">
                  <a:pos x="48" y="78"/>
                </a:cxn>
                <a:cxn ang="0">
                  <a:pos x="72" y="78"/>
                </a:cxn>
                <a:cxn ang="0">
                  <a:pos x="84" y="96"/>
                </a:cxn>
                <a:cxn ang="0">
                  <a:pos x="90" y="90"/>
                </a:cxn>
                <a:cxn ang="0">
                  <a:pos x="84" y="96"/>
                </a:cxn>
                <a:cxn ang="0">
                  <a:pos x="96" y="108"/>
                </a:cxn>
                <a:cxn ang="0">
                  <a:pos x="108" y="42"/>
                </a:cxn>
                <a:cxn ang="0">
                  <a:pos x="102" y="12"/>
                </a:cxn>
                <a:cxn ang="0">
                  <a:pos x="150" y="0"/>
                </a:cxn>
                <a:cxn ang="0">
                  <a:pos x="0" y="42"/>
                </a:cxn>
              </a:cxnLst>
              <a:rect l="0" t="0" r="r" b="b"/>
              <a:pathLst>
                <a:path w="150" h="108">
                  <a:moveTo>
                    <a:pt x="0" y="42"/>
                  </a:moveTo>
                  <a:lnTo>
                    <a:pt x="0" y="42"/>
                  </a:lnTo>
                  <a:lnTo>
                    <a:pt x="30" y="60"/>
                  </a:lnTo>
                  <a:lnTo>
                    <a:pt x="48" y="78"/>
                  </a:lnTo>
                  <a:lnTo>
                    <a:pt x="72" y="78"/>
                  </a:lnTo>
                  <a:lnTo>
                    <a:pt x="84" y="96"/>
                  </a:lnTo>
                  <a:lnTo>
                    <a:pt x="90" y="90"/>
                  </a:lnTo>
                  <a:lnTo>
                    <a:pt x="84" y="96"/>
                  </a:lnTo>
                  <a:lnTo>
                    <a:pt x="96" y="108"/>
                  </a:lnTo>
                  <a:lnTo>
                    <a:pt x="108" y="42"/>
                  </a:lnTo>
                  <a:lnTo>
                    <a:pt x="102" y="12"/>
                  </a:lnTo>
                  <a:lnTo>
                    <a:pt x="150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83" name="Freeform 405"/>
            <p:cNvSpPr>
              <a:spLocks/>
            </p:cNvSpPr>
            <p:nvPr/>
          </p:nvSpPr>
          <p:spPr bwMode="auto">
            <a:xfrm>
              <a:off x="2999678" y="3535472"/>
              <a:ext cx="175196" cy="121675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0" y="42"/>
                </a:cxn>
                <a:cxn ang="0">
                  <a:pos x="30" y="60"/>
                </a:cxn>
                <a:cxn ang="0">
                  <a:pos x="48" y="78"/>
                </a:cxn>
                <a:cxn ang="0">
                  <a:pos x="72" y="78"/>
                </a:cxn>
                <a:cxn ang="0">
                  <a:pos x="84" y="96"/>
                </a:cxn>
                <a:cxn ang="0">
                  <a:pos x="90" y="90"/>
                </a:cxn>
                <a:cxn ang="0">
                  <a:pos x="84" y="96"/>
                </a:cxn>
                <a:cxn ang="0">
                  <a:pos x="96" y="108"/>
                </a:cxn>
                <a:cxn ang="0">
                  <a:pos x="108" y="42"/>
                </a:cxn>
                <a:cxn ang="0">
                  <a:pos x="102" y="12"/>
                </a:cxn>
                <a:cxn ang="0">
                  <a:pos x="150" y="0"/>
                </a:cxn>
              </a:cxnLst>
              <a:rect l="0" t="0" r="r" b="b"/>
              <a:pathLst>
                <a:path w="150" h="108">
                  <a:moveTo>
                    <a:pt x="0" y="42"/>
                  </a:moveTo>
                  <a:lnTo>
                    <a:pt x="0" y="42"/>
                  </a:lnTo>
                  <a:lnTo>
                    <a:pt x="30" y="60"/>
                  </a:lnTo>
                  <a:lnTo>
                    <a:pt x="48" y="78"/>
                  </a:lnTo>
                  <a:lnTo>
                    <a:pt x="72" y="78"/>
                  </a:lnTo>
                  <a:lnTo>
                    <a:pt x="84" y="96"/>
                  </a:lnTo>
                  <a:lnTo>
                    <a:pt x="90" y="90"/>
                  </a:lnTo>
                  <a:lnTo>
                    <a:pt x="84" y="96"/>
                  </a:lnTo>
                  <a:lnTo>
                    <a:pt x="96" y="108"/>
                  </a:lnTo>
                  <a:lnTo>
                    <a:pt x="108" y="42"/>
                  </a:lnTo>
                  <a:lnTo>
                    <a:pt x="102" y="12"/>
                  </a:lnTo>
                  <a:lnTo>
                    <a:pt x="150" y="0"/>
                  </a:lnTo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84" name="Freeform 406"/>
            <p:cNvSpPr>
              <a:spLocks/>
            </p:cNvSpPr>
            <p:nvPr/>
          </p:nvSpPr>
          <p:spPr bwMode="auto">
            <a:xfrm>
              <a:off x="3308763" y="3384760"/>
              <a:ext cx="105402" cy="156242"/>
            </a:xfrm>
            <a:custGeom>
              <a:avLst/>
              <a:gdLst/>
              <a:ahLst/>
              <a:cxnLst>
                <a:cxn ang="0">
                  <a:pos x="90" y="126"/>
                </a:cxn>
                <a:cxn ang="0">
                  <a:pos x="78" y="102"/>
                </a:cxn>
                <a:cxn ang="0">
                  <a:pos x="66" y="78"/>
                </a:cxn>
                <a:cxn ang="0">
                  <a:pos x="84" y="60"/>
                </a:cxn>
                <a:cxn ang="0">
                  <a:pos x="90" y="42"/>
                </a:cxn>
                <a:cxn ang="0">
                  <a:pos x="66" y="36"/>
                </a:cxn>
                <a:cxn ang="0">
                  <a:pos x="60" y="18"/>
                </a:cxn>
                <a:cxn ang="0">
                  <a:pos x="36" y="0"/>
                </a:cxn>
                <a:cxn ang="0">
                  <a:pos x="12" y="24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18" y="66"/>
                </a:cxn>
                <a:cxn ang="0">
                  <a:pos x="30" y="84"/>
                </a:cxn>
                <a:cxn ang="0">
                  <a:pos x="24" y="120"/>
                </a:cxn>
                <a:cxn ang="0">
                  <a:pos x="42" y="138"/>
                </a:cxn>
                <a:cxn ang="0">
                  <a:pos x="60" y="132"/>
                </a:cxn>
                <a:cxn ang="0">
                  <a:pos x="90" y="126"/>
                </a:cxn>
                <a:cxn ang="0">
                  <a:pos x="90" y="126"/>
                </a:cxn>
              </a:cxnLst>
              <a:rect l="0" t="0" r="r" b="b"/>
              <a:pathLst>
                <a:path w="90" h="138">
                  <a:moveTo>
                    <a:pt x="90" y="126"/>
                  </a:moveTo>
                  <a:lnTo>
                    <a:pt x="78" y="102"/>
                  </a:lnTo>
                  <a:lnTo>
                    <a:pt x="66" y="78"/>
                  </a:lnTo>
                  <a:lnTo>
                    <a:pt x="84" y="60"/>
                  </a:lnTo>
                  <a:lnTo>
                    <a:pt x="90" y="42"/>
                  </a:lnTo>
                  <a:lnTo>
                    <a:pt x="66" y="36"/>
                  </a:lnTo>
                  <a:lnTo>
                    <a:pt x="60" y="18"/>
                  </a:lnTo>
                  <a:lnTo>
                    <a:pt x="36" y="0"/>
                  </a:lnTo>
                  <a:lnTo>
                    <a:pt x="12" y="24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18" y="66"/>
                  </a:lnTo>
                  <a:lnTo>
                    <a:pt x="30" y="84"/>
                  </a:lnTo>
                  <a:lnTo>
                    <a:pt x="24" y="120"/>
                  </a:lnTo>
                  <a:lnTo>
                    <a:pt x="42" y="138"/>
                  </a:lnTo>
                  <a:lnTo>
                    <a:pt x="60" y="132"/>
                  </a:lnTo>
                  <a:lnTo>
                    <a:pt x="90" y="126"/>
                  </a:lnTo>
                  <a:lnTo>
                    <a:pt x="90" y="126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85" name="Freeform 407"/>
            <p:cNvSpPr>
              <a:spLocks/>
            </p:cNvSpPr>
            <p:nvPr/>
          </p:nvSpPr>
          <p:spPr bwMode="auto">
            <a:xfrm>
              <a:off x="3308763" y="3384760"/>
              <a:ext cx="105402" cy="156242"/>
            </a:xfrm>
            <a:custGeom>
              <a:avLst/>
              <a:gdLst/>
              <a:ahLst/>
              <a:cxnLst>
                <a:cxn ang="0">
                  <a:pos x="90" y="126"/>
                </a:cxn>
                <a:cxn ang="0">
                  <a:pos x="78" y="102"/>
                </a:cxn>
                <a:cxn ang="0">
                  <a:pos x="66" y="78"/>
                </a:cxn>
                <a:cxn ang="0">
                  <a:pos x="84" y="60"/>
                </a:cxn>
                <a:cxn ang="0">
                  <a:pos x="90" y="42"/>
                </a:cxn>
                <a:cxn ang="0">
                  <a:pos x="66" y="36"/>
                </a:cxn>
                <a:cxn ang="0">
                  <a:pos x="60" y="18"/>
                </a:cxn>
                <a:cxn ang="0">
                  <a:pos x="36" y="0"/>
                </a:cxn>
                <a:cxn ang="0">
                  <a:pos x="12" y="24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18" y="66"/>
                </a:cxn>
                <a:cxn ang="0">
                  <a:pos x="30" y="84"/>
                </a:cxn>
                <a:cxn ang="0">
                  <a:pos x="24" y="120"/>
                </a:cxn>
                <a:cxn ang="0">
                  <a:pos x="42" y="138"/>
                </a:cxn>
                <a:cxn ang="0">
                  <a:pos x="60" y="132"/>
                </a:cxn>
                <a:cxn ang="0">
                  <a:pos x="90" y="126"/>
                </a:cxn>
                <a:cxn ang="0">
                  <a:pos x="90" y="126"/>
                </a:cxn>
              </a:cxnLst>
              <a:rect l="0" t="0" r="r" b="b"/>
              <a:pathLst>
                <a:path w="90" h="138">
                  <a:moveTo>
                    <a:pt x="90" y="126"/>
                  </a:moveTo>
                  <a:lnTo>
                    <a:pt x="78" y="102"/>
                  </a:lnTo>
                  <a:lnTo>
                    <a:pt x="66" y="78"/>
                  </a:lnTo>
                  <a:lnTo>
                    <a:pt x="84" y="60"/>
                  </a:lnTo>
                  <a:lnTo>
                    <a:pt x="90" y="42"/>
                  </a:lnTo>
                  <a:lnTo>
                    <a:pt x="66" y="36"/>
                  </a:lnTo>
                  <a:lnTo>
                    <a:pt x="60" y="18"/>
                  </a:lnTo>
                  <a:lnTo>
                    <a:pt x="36" y="0"/>
                  </a:lnTo>
                  <a:lnTo>
                    <a:pt x="12" y="24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18" y="66"/>
                  </a:lnTo>
                  <a:lnTo>
                    <a:pt x="30" y="84"/>
                  </a:lnTo>
                  <a:lnTo>
                    <a:pt x="24" y="120"/>
                  </a:lnTo>
                  <a:lnTo>
                    <a:pt x="42" y="138"/>
                  </a:lnTo>
                  <a:lnTo>
                    <a:pt x="60" y="132"/>
                  </a:lnTo>
                  <a:lnTo>
                    <a:pt x="90" y="126"/>
                  </a:lnTo>
                  <a:lnTo>
                    <a:pt x="90" y="126"/>
                  </a:lnTo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86" name="Freeform 408"/>
            <p:cNvSpPr>
              <a:spLocks/>
            </p:cNvSpPr>
            <p:nvPr/>
          </p:nvSpPr>
          <p:spPr bwMode="auto">
            <a:xfrm>
              <a:off x="3465442" y="3446981"/>
              <a:ext cx="68369" cy="81577"/>
            </a:xfrm>
            <a:custGeom>
              <a:avLst/>
              <a:gdLst/>
              <a:ahLst/>
              <a:cxnLst>
                <a:cxn ang="0">
                  <a:pos x="6" y="42"/>
                </a:cxn>
                <a:cxn ang="0">
                  <a:pos x="6" y="66"/>
                </a:cxn>
                <a:cxn ang="0">
                  <a:pos x="12" y="72"/>
                </a:cxn>
                <a:cxn ang="0">
                  <a:pos x="36" y="60"/>
                </a:cxn>
                <a:cxn ang="0">
                  <a:pos x="60" y="24"/>
                </a:cxn>
                <a:cxn ang="0">
                  <a:pos x="18" y="0"/>
                </a:cxn>
                <a:cxn ang="0">
                  <a:pos x="6" y="0"/>
                </a:cxn>
                <a:cxn ang="0">
                  <a:pos x="0" y="18"/>
                </a:cxn>
                <a:cxn ang="0">
                  <a:pos x="6" y="42"/>
                </a:cxn>
              </a:cxnLst>
              <a:rect l="0" t="0" r="r" b="b"/>
              <a:pathLst>
                <a:path w="60" h="72">
                  <a:moveTo>
                    <a:pt x="6" y="42"/>
                  </a:moveTo>
                  <a:lnTo>
                    <a:pt x="6" y="66"/>
                  </a:lnTo>
                  <a:lnTo>
                    <a:pt x="12" y="72"/>
                  </a:lnTo>
                  <a:lnTo>
                    <a:pt x="36" y="60"/>
                  </a:lnTo>
                  <a:lnTo>
                    <a:pt x="60" y="24"/>
                  </a:lnTo>
                  <a:lnTo>
                    <a:pt x="18" y="0"/>
                  </a:lnTo>
                  <a:lnTo>
                    <a:pt x="6" y="0"/>
                  </a:lnTo>
                  <a:lnTo>
                    <a:pt x="0" y="18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87" name="Freeform 409"/>
            <p:cNvSpPr>
              <a:spLocks/>
            </p:cNvSpPr>
            <p:nvPr/>
          </p:nvSpPr>
          <p:spPr bwMode="auto">
            <a:xfrm>
              <a:off x="3042409" y="4052591"/>
              <a:ext cx="434429" cy="876613"/>
            </a:xfrm>
            <a:custGeom>
              <a:avLst/>
              <a:gdLst/>
              <a:ahLst/>
              <a:cxnLst>
                <a:cxn ang="0">
                  <a:pos x="47" y="37"/>
                </a:cxn>
                <a:cxn ang="0">
                  <a:pos x="48" y="32"/>
                </a:cxn>
                <a:cxn ang="0">
                  <a:pos x="50" y="29"/>
                </a:cxn>
                <a:cxn ang="0">
                  <a:pos x="50" y="29"/>
                </a:cxn>
                <a:cxn ang="0">
                  <a:pos x="57" y="22"/>
                </a:cxn>
                <a:cxn ang="0">
                  <a:pos x="60" y="20"/>
                </a:cxn>
                <a:cxn ang="0">
                  <a:pos x="62" y="14"/>
                </a:cxn>
                <a:cxn ang="0">
                  <a:pos x="61" y="13"/>
                </a:cxn>
                <a:cxn ang="0">
                  <a:pos x="58" y="15"/>
                </a:cxn>
                <a:cxn ang="0">
                  <a:pos x="52" y="18"/>
                </a:cxn>
                <a:cxn ang="0">
                  <a:pos x="47" y="17"/>
                </a:cxn>
                <a:cxn ang="0">
                  <a:pos x="48" y="10"/>
                </a:cxn>
                <a:cxn ang="0">
                  <a:pos x="45" y="8"/>
                </a:cxn>
                <a:cxn ang="0">
                  <a:pos x="39" y="6"/>
                </a:cxn>
                <a:cxn ang="0">
                  <a:pos x="36" y="4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29" y="1"/>
                </a:cxn>
                <a:cxn ang="0">
                  <a:pos x="28" y="2"/>
                </a:cxn>
                <a:cxn ang="0">
                  <a:pos x="23" y="1"/>
                </a:cxn>
                <a:cxn ang="0">
                  <a:pos x="21" y="1"/>
                </a:cxn>
                <a:cxn ang="0">
                  <a:pos x="19" y="2"/>
                </a:cxn>
                <a:cxn ang="0">
                  <a:pos x="20" y="3"/>
                </a:cxn>
                <a:cxn ang="0">
                  <a:pos x="19" y="7"/>
                </a:cxn>
                <a:cxn ang="0">
                  <a:pos x="16" y="10"/>
                </a:cxn>
                <a:cxn ang="0">
                  <a:pos x="16" y="16"/>
                </a:cxn>
                <a:cxn ang="0">
                  <a:pos x="14" y="20"/>
                </a:cxn>
                <a:cxn ang="0">
                  <a:pos x="11" y="33"/>
                </a:cxn>
                <a:cxn ang="0">
                  <a:pos x="12" y="43"/>
                </a:cxn>
                <a:cxn ang="0">
                  <a:pos x="6" y="56"/>
                </a:cxn>
                <a:cxn ang="0">
                  <a:pos x="5" y="70"/>
                </a:cxn>
                <a:cxn ang="0">
                  <a:pos x="5" y="77"/>
                </a:cxn>
                <a:cxn ang="0">
                  <a:pos x="4" y="84"/>
                </a:cxn>
                <a:cxn ang="0">
                  <a:pos x="6" y="88"/>
                </a:cxn>
                <a:cxn ang="0">
                  <a:pos x="3" y="104"/>
                </a:cxn>
                <a:cxn ang="0">
                  <a:pos x="0" y="111"/>
                </a:cxn>
                <a:cxn ang="0">
                  <a:pos x="1" y="116"/>
                </a:cxn>
                <a:cxn ang="0">
                  <a:pos x="4" y="122"/>
                </a:cxn>
                <a:cxn ang="0">
                  <a:pos x="20" y="129"/>
                </a:cxn>
                <a:cxn ang="0">
                  <a:pos x="16" y="125"/>
                </a:cxn>
                <a:cxn ang="0">
                  <a:pos x="14" y="118"/>
                </a:cxn>
                <a:cxn ang="0">
                  <a:pos x="16" y="113"/>
                </a:cxn>
                <a:cxn ang="0">
                  <a:pos x="19" y="107"/>
                </a:cxn>
                <a:cxn ang="0">
                  <a:pos x="22" y="104"/>
                </a:cxn>
                <a:cxn ang="0">
                  <a:pos x="24" y="99"/>
                </a:cxn>
                <a:cxn ang="0">
                  <a:pos x="21" y="97"/>
                </a:cxn>
                <a:cxn ang="0">
                  <a:pos x="19" y="93"/>
                </a:cxn>
                <a:cxn ang="0">
                  <a:pos x="24" y="87"/>
                </a:cxn>
                <a:cxn ang="0">
                  <a:pos x="27" y="83"/>
                </a:cxn>
                <a:cxn ang="0">
                  <a:pos x="30" y="77"/>
                </a:cxn>
                <a:cxn ang="0">
                  <a:pos x="28" y="74"/>
                </a:cxn>
                <a:cxn ang="0">
                  <a:pos x="28" y="72"/>
                </a:cxn>
                <a:cxn ang="0">
                  <a:pos x="34" y="70"/>
                </a:cxn>
                <a:cxn ang="0">
                  <a:pos x="36" y="66"/>
                </a:cxn>
                <a:cxn ang="0">
                  <a:pos x="37" y="62"/>
                </a:cxn>
                <a:cxn ang="0">
                  <a:pos x="47" y="59"/>
                </a:cxn>
                <a:cxn ang="0">
                  <a:pos x="51" y="56"/>
                </a:cxn>
                <a:cxn ang="0">
                  <a:pos x="53" y="51"/>
                </a:cxn>
                <a:cxn ang="0">
                  <a:pos x="51" y="47"/>
                </a:cxn>
                <a:cxn ang="0">
                  <a:pos x="48" y="44"/>
                </a:cxn>
                <a:cxn ang="0">
                  <a:pos x="51" y="45"/>
                </a:cxn>
                <a:cxn ang="0">
                  <a:pos x="47" y="42"/>
                </a:cxn>
                <a:cxn ang="0">
                  <a:pos x="47" y="37"/>
                </a:cxn>
              </a:cxnLst>
              <a:rect l="0" t="0" r="r" b="b"/>
              <a:pathLst>
                <a:path w="62" h="129">
                  <a:moveTo>
                    <a:pt x="47" y="37"/>
                  </a:moveTo>
                  <a:cubicBezTo>
                    <a:pt x="48" y="32"/>
                    <a:pt x="48" y="32"/>
                    <a:pt x="48" y="32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16" y="125"/>
                    <a:pt x="16" y="125"/>
                    <a:pt x="16" y="125"/>
                  </a:cubicBezTo>
                  <a:cubicBezTo>
                    <a:pt x="14" y="118"/>
                    <a:pt x="14" y="118"/>
                    <a:pt x="14" y="118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9" y="107"/>
                    <a:pt x="19" y="107"/>
                    <a:pt x="19" y="107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4" y="99"/>
                    <a:pt x="24" y="99"/>
                    <a:pt x="24" y="99"/>
                  </a:cubicBezTo>
                  <a:cubicBezTo>
                    <a:pt x="21" y="97"/>
                    <a:pt x="21" y="97"/>
                    <a:pt x="21" y="97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7" y="83"/>
                    <a:pt x="28" y="81"/>
                    <a:pt x="30" y="77"/>
                  </a:cubicBezTo>
                  <a:cubicBezTo>
                    <a:pt x="33" y="73"/>
                    <a:pt x="28" y="74"/>
                    <a:pt x="28" y="74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2"/>
                    <a:pt x="42" y="60"/>
                    <a:pt x="47" y="59"/>
                  </a:cubicBezTo>
                  <a:cubicBezTo>
                    <a:pt x="52" y="58"/>
                    <a:pt x="51" y="56"/>
                    <a:pt x="51" y="56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47" y="42"/>
                    <a:pt x="47" y="42"/>
                    <a:pt x="47" y="42"/>
                  </a:cubicBezTo>
                  <a:lnTo>
                    <a:pt x="47" y="37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88" name="Freeform 410"/>
            <p:cNvSpPr>
              <a:spLocks/>
            </p:cNvSpPr>
            <p:nvPr/>
          </p:nvSpPr>
          <p:spPr bwMode="auto">
            <a:xfrm>
              <a:off x="3273154" y="3995901"/>
              <a:ext cx="199410" cy="179747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0" y="36"/>
                </a:cxn>
                <a:cxn ang="0">
                  <a:pos x="0" y="48"/>
                </a:cxn>
                <a:cxn ang="0">
                  <a:pos x="18" y="72"/>
                </a:cxn>
                <a:cxn ang="0">
                  <a:pos x="36" y="84"/>
                </a:cxn>
                <a:cxn ang="0">
                  <a:pos x="72" y="96"/>
                </a:cxn>
                <a:cxn ang="0">
                  <a:pos x="90" y="108"/>
                </a:cxn>
                <a:cxn ang="0">
                  <a:pos x="84" y="150"/>
                </a:cxn>
                <a:cxn ang="0">
                  <a:pos x="114" y="156"/>
                </a:cxn>
                <a:cxn ang="0">
                  <a:pos x="150" y="138"/>
                </a:cxn>
                <a:cxn ang="0">
                  <a:pos x="168" y="126"/>
                </a:cxn>
                <a:cxn ang="0">
                  <a:pos x="162" y="114"/>
                </a:cxn>
                <a:cxn ang="0">
                  <a:pos x="162" y="90"/>
                </a:cxn>
                <a:cxn ang="0">
                  <a:pos x="144" y="84"/>
                </a:cxn>
                <a:cxn ang="0">
                  <a:pos x="120" y="54"/>
                </a:cxn>
                <a:cxn ang="0">
                  <a:pos x="108" y="42"/>
                </a:cxn>
                <a:cxn ang="0">
                  <a:pos x="90" y="12"/>
                </a:cxn>
                <a:cxn ang="0">
                  <a:pos x="90" y="6"/>
                </a:cxn>
                <a:cxn ang="0">
                  <a:pos x="78" y="0"/>
                </a:cxn>
                <a:cxn ang="0">
                  <a:pos x="48" y="0"/>
                </a:cxn>
              </a:cxnLst>
              <a:rect l="0" t="0" r="r" b="b"/>
              <a:pathLst>
                <a:path w="168" h="156">
                  <a:moveTo>
                    <a:pt x="48" y="0"/>
                  </a:moveTo>
                  <a:lnTo>
                    <a:pt x="0" y="36"/>
                  </a:lnTo>
                  <a:lnTo>
                    <a:pt x="0" y="48"/>
                  </a:lnTo>
                  <a:lnTo>
                    <a:pt x="18" y="72"/>
                  </a:lnTo>
                  <a:lnTo>
                    <a:pt x="36" y="84"/>
                  </a:lnTo>
                  <a:lnTo>
                    <a:pt x="72" y="96"/>
                  </a:lnTo>
                  <a:lnTo>
                    <a:pt x="90" y="108"/>
                  </a:lnTo>
                  <a:lnTo>
                    <a:pt x="84" y="150"/>
                  </a:lnTo>
                  <a:lnTo>
                    <a:pt x="114" y="156"/>
                  </a:lnTo>
                  <a:lnTo>
                    <a:pt x="150" y="138"/>
                  </a:lnTo>
                  <a:lnTo>
                    <a:pt x="168" y="126"/>
                  </a:lnTo>
                  <a:lnTo>
                    <a:pt x="162" y="114"/>
                  </a:lnTo>
                  <a:lnTo>
                    <a:pt x="162" y="90"/>
                  </a:lnTo>
                  <a:lnTo>
                    <a:pt x="144" y="84"/>
                  </a:lnTo>
                  <a:lnTo>
                    <a:pt x="120" y="54"/>
                  </a:lnTo>
                  <a:lnTo>
                    <a:pt x="108" y="42"/>
                  </a:lnTo>
                  <a:lnTo>
                    <a:pt x="90" y="12"/>
                  </a:lnTo>
                  <a:lnTo>
                    <a:pt x="90" y="6"/>
                  </a:lnTo>
                  <a:lnTo>
                    <a:pt x="78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89" name="Freeform 411"/>
            <p:cNvSpPr>
              <a:spLocks/>
            </p:cNvSpPr>
            <p:nvPr/>
          </p:nvSpPr>
          <p:spPr bwMode="auto">
            <a:xfrm>
              <a:off x="3374283" y="4248930"/>
              <a:ext cx="118222" cy="128588"/>
            </a:xfrm>
            <a:custGeom>
              <a:avLst/>
              <a:gdLst/>
              <a:ahLst/>
              <a:cxnLst>
                <a:cxn ang="0">
                  <a:pos x="66" y="24"/>
                </a:cxn>
                <a:cxn ang="0">
                  <a:pos x="36" y="6"/>
                </a:cxn>
                <a:cxn ang="0">
                  <a:pos x="18" y="0"/>
                </a:cxn>
                <a:cxn ang="0">
                  <a:pos x="6" y="18"/>
                </a:cxn>
                <a:cxn ang="0">
                  <a:pos x="0" y="48"/>
                </a:cxn>
                <a:cxn ang="0">
                  <a:pos x="0" y="78"/>
                </a:cxn>
                <a:cxn ang="0">
                  <a:pos x="24" y="96"/>
                </a:cxn>
                <a:cxn ang="0">
                  <a:pos x="36" y="108"/>
                </a:cxn>
                <a:cxn ang="0">
                  <a:pos x="66" y="114"/>
                </a:cxn>
                <a:cxn ang="0">
                  <a:pos x="96" y="90"/>
                </a:cxn>
                <a:cxn ang="0">
                  <a:pos x="102" y="78"/>
                </a:cxn>
                <a:cxn ang="0">
                  <a:pos x="84" y="42"/>
                </a:cxn>
                <a:cxn ang="0">
                  <a:pos x="66" y="24"/>
                </a:cxn>
              </a:cxnLst>
              <a:rect l="0" t="0" r="r" b="b"/>
              <a:pathLst>
                <a:path w="102" h="114">
                  <a:moveTo>
                    <a:pt x="66" y="24"/>
                  </a:moveTo>
                  <a:lnTo>
                    <a:pt x="36" y="6"/>
                  </a:lnTo>
                  <a:lnTo>
                    <a:pt x="18" y="0"/>
                  </a:lnTo>
                  <a:lnTo>
                    <a:pt x="6" y="18"/>
                  </a:lnTo>
                  <a:lnTo>
                    <a:pt x="0" y="48"/>
                  </a:lnTo>
                  <a:lnTo>
                    <a:pt x="0" y="78"/>
                  </a:lnTo>
                  <a:lnTo>
                    <a:pt x="24" y="96"/>
                  </a:lnTo>
                  <a:lnTo>
                    <a:pt x="36" y="108"/>
                  </a:lnTo>
                  <a:lnTo>
                    <a:pt x="66" y="114"/>
                  </a:lnTo>
                  <a:lnTo>
                    <a:pt x="96" y="90"/>
                  </a:lnTo>
                  <a:lnTo>
                    <a:pt x="102" y="78"/>
                  </a:lnTo>
                  <a:lnTo>
                    <a:pt x="84" y="42"/>
                  </a:lnTo>
                  <a:lnTo>
                    <a:pt x="66" y="24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90" name="Freeform 412"/>
            <p:cNvSpPr>
              <a:spLocks/>
            </p:cNvSpPr>
            <p:nvPr/>
          </p:nvSpPr>
          <p:spPr bwMode="auto">
            <a:xfrm>
              <a:off x="3117899" y="3787118"/>
              <a:ext cx="262082" cy="277916"/>
            </a:xfrm>
            <a:custGeom>
              <a:avLst/>
              <a:gdLst/>
              <a:ahLst/>
              <a:cxnLst>
                <a:cxn ang="0">
                  <a:pos x="22" y="39"/>
                </a:cxn>
                <a:cxn ang="0">
                  <a:pos x="22" y="37"/>
                </a:cxn>
                <a:cxn ang="0">
                  <a:pos x="30" y="31"/>
                </a:cxn>
                <a:cxn ang="0">
                  <a:pos x="35" y="31"/>
                </a:cxn>
                <a:cxn ang="0">
                  <a:pos x="37" y="32"/>
                </a:cxn>
                <a:cxn ang="0">
                  <a:pos x="37" y="25"/>
                </a:cxn>
                <a:cxn ang="0">
                  <a:pos x="37" y="21"/>
                </a:cxn>
                <a:cxn ang="0">
                  <a:pos x="31" y="20"/>
                </a:cxn>
                <a:cxn ang="0">
                  <a:pos x="29" y="17"/>
                </a:cxn>
                <a:cxn ang="0">
                  <a:pos x="29" y="13"/>
                </a:cxn>
                <a:cxn ang="0">
                  <a:pos x="22" y="10"/>
                </a:cxn>
                <a:cxn ang="0">
                  <a:pos x="16" y="7"/>
                </a:cxn>
                <a:cxn ang="0">
                  <a:pos x="15" y="1"/>
                </a:cxn>
                <a:cxn ang="0">
                  <a:pos x="9" y="0"/>
                </a:cxn>
                <a:cxn ang="0">
                  <a:pos x="5" y="3"/>
                </a:cxn>
                <a:cxn ang="0">
                  <a:pos x="1" y="4"/>
                </a:cxn>
                <a:cxn ang="0">
                  <a:pos x="3" y="7"/>
                </a:cxn>
                <a:cxn ang="0">
                  <a:pos x="2" y="15"/>
                </a:cxn>
                <a:cxn ang="0">
                  <a:pos x="1" y="21"/>
                </a:cxn>
                <a:cxn ang="0">
                  <a:pos x="0" y="26"/>
                </a:cxn>
                <a:cxn ang="0">
                  <a:pos x="1" y="25"/>
                </a:cxn>
                <a:cxn ang="0">
                  <a:pos x="4" y="28"/>
                </a:cxn>
                <a:cxn ang="0">
                  <a:pos x="3" y="32"/>
                </a:cxn>
                <a:cxn ang="0">
                  <a:pos x="7" y="39"/>
                </a:cxn>
                <a:cxn ang="0">
                  <a:pos x="8" y="41"/>
                </a:cxn>
                <a:cxn ang="0">
                  <a:pos x="10" y="40"/>
                </a:cxn>
                <a:cxn ang="0">
                  <a:pos x="12" y="40"/>
                </a:cxn>
                <a:cxn ang="0">
                  <a:pos x="17" y="41"/>
                </a:cxn>
                <a:cxn ang="0">
                  <a:pos x="18" y="40"/>
                </a:cxn>
                <a:cxn ang="0">
                  <a:pos x="22" y="39"/>
                </a:cxn>
                <a:cxn ang="0">
                  <a:pos x="22" y="39"/>
                </a:cxn>
              </a:cxnLst>
              <a:rect l="0" t="0" r="r" b="b"/>
              <a:pathLst>
                <a:path w="37" h="41">
                  <a:moveTo>
                    <a:pt x="22" y="39"/>
                  </a:moveTo>
                  <a:cubicBezTo>
                    <a:pt x="22" y="37"/>
                    <a:pt x="22" y="37"/>
                    <a:pt x="22" y="37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2" y="20"/>
                    <a:pt x="31" y="20"/>
                  </a:cubicBezTo>
                  <a:cubicBezTo>
                    <a:pt x="31" y="20"/>
                    <a:pt x="29" y="17"/>
                    <a:pt x="29" y="17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91" name="Freeform 413"/>
            <p:cNvSpPr>
              <a:spLocks/>
            </p:cNvSpPr>
            <p:nvPr/>
          </p:nvSpPr>
          <p:spPr bwMode="auto">
            <a:xfrm>
              <a:off x="3042409" y="3453894"/>
              <a:ext cx="857463" cy="882144"/>
            </a:xfrm>
            <a:custGeom>
              <a:avLst/>
              <a:gdLst/>
              <a:ahLst/>
              <a:cxnLst>
                <a:cxn ang="0">
                  <a:pos x="62" y="102"/>
                </a:cxn>
                <a:cxn ang="0">
                  <a:pos x="57" y="110"/>
                </a:cxn>
                <a:cxn ang="0">
                  <a:pos x="50" y="117"/>
                </a:cxn>
                <a:cxn ang="0">
                  <a:pos x="50" y="117"/>
                </a:cxn>
                <a:cxn ang="0">
                  <a:pos x="58" y="121"/>
                </a:cxn>
                <a:cxn ang="0">
                  <a:pos x="64" y="130"/>
                </a:cxn>
                <a:cxn ang="0">
                  <a:pos x="69" y="123"/>
                </a:cxn>
                <a:cxn ang="0">
                  <a:pos x="78" y="105"/>
                </a:cxn>
                <a:cxn ang="0">
                  <a:pos x="92" y="92"/>
                </a:cxn>
                <a:cxn ang="0">
                  <a:pos x="101" y="90"/>
                </a:cxn>
                <a:cxn ang="0">
                  <a:pos x="104" y="82"/>
                </a:cxn>
                <a:cxn ang="0">
                  <a:pos x="108" y="75"/>
                </a:cxn>
                <a:cxn ang="0">
                  <a:pos x="112" y="57"/>
                </a:cxn>
                <a:cxn ang="0">
                  <a:pos x="122" y="41"/>
                </a:cxn>
                <a:cxn ang="0">
                  <a:pos x="114" y="32"/>
                </a:cxn>
                <a:cxn ang="0">
                  <a:pos x="95" y="26"/>
                </a:cxn>
                <a:cxn ang="0">
                  <a:pos x="90" y="22"/>
                </a:cxn>
                <a:cxn ang="0">
                  <a:pos x="75" y="15"/>
                </a:cxn>
                <a:cxn ang="0">
                  <a:pos x="71" y="3"/>
                </a:cxn>
                <a:cxn ang="0">
                  <a:pos x="66" y="9"/>
                </a:cxn>
                <a:cxn ang="0">
                  <a:pos x="61" y="10"/>
                </a:cxn>
                <a:cxn ang="0">
                  <a:pos x="56" y="10"/>
                </a:cxn>
                <a:cxn ang="0">
                  <a:pos x="53" y="11"/>
                </a:cxn>
                <a:cxn ang="0">
                  <a:pos x="48" y="12"/>
                </a:cxn>
                <a:cxn ang="0">
                  <a:pos x="42" y="10"/>
                </a:cxn>
                <a:cxn ang="0">
                  <a:pos x="41" y="1"/>
                </a:cxn>
                <a:cxn ang="0">
                  <a:pos x="40" y="2"/>
                </a:cxn>
                <a:cxn ang="0">
                  <a:pos x="27" y="4"/>
                </a:cxn>
                <a:cxn ang="0">
                  <a:pos x="31" y="12"/>
                </a:cxn>
                <a:cxn ang="0">
                  <a:pos x="19" y="12"/>
                </a:cxn>
                <a:cxn ang="0">
                  <a:pos x="12" y="19"/>
                </a:cxn>
                <a:cxn ang="0">
                  <a:pos x="8" y="28"/>
                </a:cxn>
                <a:cxn ang="0">
                  <a:pos x="4" y="33"/>
                </a:cxn>
                <a:cxn ang="0">
                  <a:pos x="0" y="45"/>
                </a:cxn>
                <a:cxn ang="0">
                  <a:pos x="9" y="46"/>
                </a:cxn>
                <a:cxn ang="0">
                  <a:pos x="12" y="52"/>
                </a:cxn>
                <a:cxn ang="0">
                  <a:pos x="16" y="52"/>
                </a:cxn>
                <a:cxn ang="0">
                  <a:pos x="26" y="50"/>
                </a:cxn>
                <a:cxn ang="0">
                  <a:pos x="33" y="59"/>
                </a:cxn>
                <a:cxn ang="0">
                  <a:pos x="40" y="66"/>
                </a:cxn>
                <a:cxn ang="0">
                  <a:pos x="48" y="70"/>
                </a:cxn>
                <a:cxn ang="0">
                  <a:pos x="48" y="81"/>
                </a:cxn>
              </a:cxnLst>
              <a:rect l="0" t="0" r="r" b="b"/>
              <a:pathLst>
                <a:path w="122" h="130">
                  <a:moveTo>
                    <a:pt x="61" y="101"/>
                  </a:moveTo>
                  <a:cubicBezTo>
                    <a:pt x="62" y="102"/>
                    <a:pt x="62" y="102"/>
                    <a:pt x="62" y="102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57" y="110"/>
                    <a:pt x="57" y="110"/>
                    <a:pt x="57" y="110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53" y="118"/>
                    <a:pt x="53" y="118"/>
                    <a:pt x="53" y="118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61" y="124"/>
                    <a:pt x="61" y="124"/>
                    <a:pt x="61" y="124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69" y="123"/>
                    <a:pt x="69" y="123"/>
                    <a:pt x="69" y="123"/>
                  </a:cubicBezTo>
                  <a:cubicBezTo>
                    <a:pt x="74" y="118"/>
                    <a:pt x="74" y="118"/>
                    <a:pt x="74" y="118"/>
                  </a:cubicBezTo>
                  <a:cubicBezTo>
                    <a:pt x="78" y="105"/>
                    <a:pt x="78" y="105"/>
                    <a:pt x="78" y="105"/>
                  </a:cubicBezTo>
                  <a:cubicBezTo>
                    <a:pt x="81" y="99"/>
                    <a:pt x="81" y="99"/>
                    <a:pt x="81" y="99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101" y="90"/>
                    <a:pt x="101" y="90"/>
                    <a:pt x="101" y="90"/>
                  </a:cubicBezTo>
                  <a:cubicBezTo>
                    <a:pt x="103" y="86"/>
                    <a:pt x="103" y="86"/>
                    <a:pt x="103" y="86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8" y="75"/>
                    <a:pt x="108" y="75"/>
                    <a:pt x="108" y="75"/>
                  </a:cubicBezTo>
                  <a:cubicBezTo>
                    <a:pt x="109" y="58"/>
                    <a:pt x="109" y="58"/>
                    <a:pt x="109" y="58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2" y="41"/>
                    <a:pt x="122" y="41"/>
                    <a:pt x="122" y="41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0" y="66"/>
                    <a:pt x="42" y="69"/>
                    <a:pt x="42" y="69"/>
                  </a:cubicBezTo>
                  <a:cubicBezTo>
                    <a:pt x="43" y="69"/>
                    <a:pt x="48" y="70"/>
                    <a:pt x="48" y="70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8" y="81"/>
                    <a:pt x="48" y="81"/>
                    <a:pt x="48" y="81"/>
                  </a:cubicBezTo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92" name="Freeform 414"/>
            <p:cNvSpPr>
              <a:spLocks/>
            </p:cNvSpPr>
            <p:nvPr/>
          </p:nvSpPr>
          <p:spPr bwMode="auto">
            <a:xfrm>
              <a:off x="3379981" y="4004197"/>
              <a:ext cx="92584" cy="1368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"/>
                </a:cxn>
                <a:cxn ang="0">
                  <a:pos x="18" y="36"/>
                </a:cxn>
                <a:cxn ang="0">
                  <a:pos x="30" y="48"/>
                </a:cxn>
                <a:cxn ang="0">
                  <a:pos x="54" y="78"/>
                </a:cxn>
                <a:cxn ang="0">
                  <a:pos x="66" y="96"/>
                </a:cxn>
                <a:cxn ang="0">
                  <a:pos x="72" y="108"/>
                </a:cxn>
                <a:cxn ang="0">
                  <a:pos x="78" y="120"/>
                </a:cxn>
                <a:cxn ang="0">
                  <a:pos x="0" y="0"/>
                </a:cxn>
              </a:cxnLst>
              <a:rect l="0" t="0" r="r" b="b"/>
              <a:pathLst>
                <a:path w="78" h="120">
                  <a:moveTo>
                    <a:pt x="0" y="0"/>
                  </a:moveTo>
                  <a:lnTo>
                    <a:pt x="0" y="6"/>
                  </a:lnTo>
                  <a:lnTo>
                    <a:pt x="18" y="36"/>
                  </a:lnTo>
                  <a:lnTo>
                    <a:pt x="30" y="48"/>
                  </a:lnTo>
                  <a:lnTo>
                    <a:pt x="54" y="78"/>
                  </a:lnTo>
                  <a:lnTo>
                    <a:pt x="66" y="96"/>
                  </a:lnTo>
                  <a:lnTo>
                    <a:pt x="72" y="108"/>
                  </a:lnTo>
                  <a:lnTo>
                    <a:pt x="78" y="1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93" name="Freeform 415"/>
            <p:cNvSpPr>
              <a:spLocks/>
            </p:cNvSpPr>
            <p:nvPr/>
          </p:nvSpPr>
          <p:spPr bwMode="auto">
            <a:xfrm>
              <a:off x="3379981" y="4004197"/>
              <a:ext cx="92584" cy="1368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"/>
                </a:cxn>
                <a:cxn ang="0">
                  <a:pos x="18" y="36"/>
                </a:cxn>
                <a:cxn ang="0">
                  <a:pos x="30" y="48"/>
                </a:cxn>
                <a:cxn ang="0">
                  <a:pos x="54" y="78"/>
                </a:cxn>
                <a:cxn ang="0">
                  <a:pos x="66" y="96"/>
                </a:cxn>
                <a:cxn ang="0">
                  <a:pos x="72" y="108"/>
                </a:cxn>
                <a:cxn ang="0">
                  <a:pos x="78" y="120"/>
                </a:cxn>
              </a:cxnLst>
              <a:rect l="0" t="0" r="r" b="b"/>
              <a:pathLst>
                <a:path w="78" h="120">
                  <a:moveTo>
                    <a:pt x="0" y="0"/>
                  </a:moveTo>
                  <a:lnTo>
                    <a:pt x="0" y="6"/>
                  </a:lnTo>
                  <a:lnTo>
                    <a:pt x="18" y="36"/>
                  </a:lnTo>
                  <a:lnTo>
                    <a:pt x="30" y="48"/>
                  </a:lnTo>
                  <a:lnTo>
                    <a:pt x="54" y="78"/>
                  </a:lnTo>
                  <a:lnTo>
                    <a:pt x="66" y="96"/>
                  </a:lnTo>
                  <a:lnTo>
                    <a:pt x="72" y="108"/>
                  </a:lnTo>
                  <a:lnTo>
                    <a:pt x="78" y="120"/>
                  </a:lnTo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94" name="Freeform 416"/>
            <p:cNvSpPr>
              <a:spLocks/>
            </p:cNvSpPr>
            <p:nvPr/>
          </p:nvSpPr>
          <p:spPr bwMode="auto">
            <a:xfrm>
              <a:off x="3385678" y="3433154"/>
              <a:ext cx="86886" cy="95404"/>
            </a:xfrm>
            <a:custGeom>
              <a:avLst/>
              <a:gdLst/>
              <a:ahLst/>
              <a:cxnLst>
                <a:cxn ang="0">
                  <a:pos x="72" y="78"/>
                </a:cxn>
                <a:cxn ang="0">
                  <a:pos x="72" y="54"/>
                </a:cxn>
                <a:cxn ang="0">
                  <a:pos x="66" y="30"/>
                </a:cxn>
                <a:cxn ang="0">
                  <a:pos x="72" y="12"/>
                </a:cxn>
                <a:cxn ang="0">
                  <a:pos x="24" y="6"/>
                </a:cxn>
                <a:cxn ang="0">
                  <a:pos x="24" y="0"/>
                </a:cxn>
                <a:cxn ang="0">
                  <a:pos x="18" y="18"/>
                </a:cxn>
                <a:cxn ang="0">
                  <a:pos x="0" y="36"/>
                </a:cxn>
                <a:cxn ang="0">
                  <a:pos x="12" y="60"/>
                </a:cxn>
                <a:cxn ang="0">
                  <a:pos x="24" y="84"/>
                </a:cxn>
                <a:cxn ang="0">
                  <a:pos x="30" y="84"/>
                </a:cxn>
                <a:cxn ang="0">
                  <a:pos x="42" y="78"/>
                </a:cxn>
                <a:cxn ang="0">
                  <a:pos x="72" y="78"/>
                </a:cxn>
                <a:cxn ang="0">
                  <a:pos x="72" y="78"/>
                </a:cxn>
              </a:cxnLst>
              <a:rect l="0" t="0" r="r" b="b"/>
              <a:pathLst>
                <a:path w="72" h="84">
                  <a:moveTo>
                    <a:pt x="72" y="78"/>
                  </a:moveTo>
                  <a:lnTo>
                    <a:pt x="72" y="54"/>
                  </a:lnTo>
                  <a:lnTo>
                    <a:pt x="66" y="30"/>
                  </a:lnTo>
                  <a:lnTo>
                    <a:pt x="72" y="12"/>
                  </a:lnTo>
                  <a:lnTo>
                    <a:pt x="24" y="6"/>
                  </a:lnTo>
                  <a:lnTo>
                    <a:pt x="24" y="0"/>
                  </a:lnTo>
                  <a:lnTo>
                    <a:pt x="18" y="18"/>
                  </a:lnTo>
                  <a:lnTo>
                    <a:pt x="0" y="36"/>
                  </a:lnTo>
                  <a:lnTo>
                    <a:pt x="12" y="60"/>
                  </a:lnTo>
                  <a:lnTo>
                    <a:pt x="24" y="84"/>
                  </a:lnTo>
                  <a:lnTo>
                    <a:pt x="30" y="84"/>
                  </a:lnTo>
                  <a:lnTo>
                    <a:pt x="42" y="78"/>
                  </a:lnTo>
                  <a:lnTo>
                    <a:pt x="72" y="78"/>
                  </a:lnTo>
                  <a:lnTo>
                    <a:pt x="72" y="78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95" name="Freeform 417"/>
            <p:cNvSpPr>
              <a:spLocks/>
            </p:cNvSpPr>
            <p:nvPr/>
          </p:nvSpPr>
          <p:spPr bwMode="auto">
            <a:xfrm>
              <a:off x="3385678" y="3433154"/>
              <a:ext cx="86886" cy="95404"/>
            </a:xfrm>
            <a:custGeom>
              <a:avLst/>
              <a:gdLst/>
              <a:ahLst/>
              <a:cxnLst>
                <a:cxn ang="0">
                  <a:pos x="72" y="78"/>
                </a:cxn>
                <a:cxn ang="0">
                  <a:pos x="72" y="54"/>
                </a:cxn>
                <a:cxn ang="0">
                  <a:pos x="66" y="30"/>
                </a:cxn>
                <a:cxn ang="0">
                  <a:pos x="72" y="12"/>
                </a:cxn>
                <a:cxn ang="0">
                  <a:pos x="24" y="6"/>
                </a:cxn>
                <a:cxn ang="0">
                  <a:pos x="24" y="0"/>
                </a:cxn>
                <a:cxn ang="0">
                  <a:pos x="18" y="18"/>
                </a:cxn>
                <a:cxn ang="0">
                  <a:pos x="0" y="36"/>
                </a:cxn>
                <a:cxn ang="0">
                  <a:pos x="12" y="60"/>
                </a:cxn>
                <a:cxn ang="0">
                  <a:pos x="24" y="84"/>
                </a:cxn>
                <a:cxn ang="0">
                  <a:pos x="30" y="84"/>
                </a:cxn>
                <a:cxn ang="0">
                  <a:pos x="42" y="78"/>
                </a:cxn>
                <a:cxn ang="0">
                  <a:pos x="72" y="78"/>
                </a:cxn>
                <a:cxn ang="0">
                  <a:pos x="72" y="78"/>
                </a:cxn>
              </a:cxnLst>
              <a:rect l="0" t="0" r="r" b="b"/>
              <a:pathLst>
                <a:path w="72" h="84">
                  <a:moveTo>
                    <a:pt x="72" y="78"/>
                  </a:moveTo>
                  <a:lnTo>
                    <a:pt x="72" y="54"/>
                  </a:lnTo>
                  <a:lnTo>
                    <a:pt x="66" y="30"/>
                  </a:lnTo>
                  <a:lnTo>
                    <a:pt x="72" y="12"/>
                  </a:lnTo>
                  <a:lnTo>
                    <a:pt x="24" y="6"/>
                  </a:lnTo>
                  <a:lnTo>
                    <a:pt x="24" y="0"/>
                  </a:lnTo>
                  <a:lnTo>
                    <a:pt x="18" y="18"/>
                  </a:lnTo>
                  <a:lnTo>
                    <a:pt x="0" y="36"/>
                  </a:lnTo>
                  <a:lnTo>
                    <a:pt x="12" y="60"/>
                  </a:lnTo>
                  <a:lnTo>
                    <a:pt x="24" y="84"/>
                  </a:lnTo>
                  <a:lnTo>
                    <a:pt x="30" y="84"/>
                  </a:lnTo>
                  <a:lnTo>
                    <a:pt x="42" y="78"/>
                  </a:lnTo>
                  <a:lnTo>
                    <a:pt x="72" y="78"/>
                  </a:lnTo>
                  <a:lnTo>
                    <a:pt x="72" y="78"/>
                  </a:lnTo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96" name="Freeform 418"/>
            <p:cNvSpPr>
              <a:spLocks/>
            </p:cNvSpPr>
            <p:nvPr/>
          </p:nvSpPr>
          <p:spPr bwMode="auto">
            <a:xfrm>
              <a:off x="3050955" y="3310096"/>
              <a:ext cx="300539" cy="244733"/>
            </a:xfrm>
            <a:custGeom>
              <a:avLst/>
              <a:gdLst/>
              <a:ahLst/>
              <a:cxnLst>
                <a:cxn ang="0">
                  <a:pos x="38" y="21"/>
                </a:cxn>
                <a:cxn ang="0">
                  <a:pos x="37" y="18"/>
                </a:cxn>
                <a:cxn ang="0">
                  <a:pos x="39" y="15"/>
                </a:cxn>
                <a:cxn ang="0">
                  <a:pos x="43" y="11"/>
                </a:cxn>
                <a:cxn ang="0">
                  <a:pos x="42" y="11"/>
                </a:cxn>
                <a:cxn ang="0">
                  <a:pos x="39" y="10"/>
                </a:cxn>
                <a:cxn ang="0">
                  <a:pos x="38" y="8"/>
                </a:cxn>
                <a:cxn ang="0">
                  <a:pos x="32" y="5"/>
                </a:cxn>
                <a:cxn ang="0">
                  <a:pos x="22" y="6"/>
                </a:cxn>
                <a:cxn ang="0">
                  <a:pos x="17" y="5"/>
                </a:cxn>
                <a:cxn ang="0">
                  <a:pos x="16" y="3"/>
                </a:cxn>
                <a:cxn ang="0">
                  <a:pos x="11" y="2"/>
                </a:cxn>
                <a:cxn ang="0">
                  <a:pos x="6" y="3"/>
                </a:cxn>
                <a:cxn ang="0">
                  <a:pos x="5" y="0"/>
                </a:cxn>
                <a:cxn ang="0">
                  <a:pos x="1" y="2"/>
                </a:cxn>
                <a:cxn ang="0">
                  <a:pos x="0" y="10"/>
                </a:cxn>
                <a:cxn ang="0">
                  <a:pos x="2" y="15"/>
                </a:cxn>
                <a:cxn ang="0">
                  <a:pos x="12" y="19"/>
                </a:cxn>
                <a:cxn ang="0">
                  <a:pos x="17" y="20"/>
                </a:cxn>
                <a:cxn ang="0">
                  <a:pos x="16" y="22"/>
                </a:cxn>
                <a:cxn ang="0">
                  <a:pos x="18" y="26"/>
                </a:cxn>
                <a:cxn ang="0">
                  <a:pos x="18" y="33"/>
                </a:cxn>
                <a:cxn ang="0">
                  <a:pos x="18" y="33"/>
                </a:cxn>
                <a:cxn ang="0">
                  <a:pos x="21" y="36"/>
                </a:cxn>
                <a:cxn ang="0">
                  <a:pos x="30" y="33"/>
                </a:cxn>
                <a:cxn ang="0">
                  <a:pos x="29" y="30"/>
                </a:cxn>
                <a:cxn ang="0">
                  <a:pos x="26" y="25"/>
                </a:cxn>
                <a:cxn ang="0">
                  <a:pos x="34" y="25"/>
                </a:cxn>
                <a:cxn ang="0">
                  <a:pos x="39" y="23"/>
                </a:cxn>
                <a:cxn ang="0">
                  <a:pos x="38" y="21"/>
                </a:cxn>
              </a:cxnLst>
              <a:rect l="0" t="0" r="r" b="b"/>
              <a:pathLst>
                <a:path w="43" h="36">
                  <a:moveTo>
                    <a:pt x="38" y="21"/>
                  </a:moveTo>
                  <a:cubicBezTo>
                    <a:pt x="37" y="18"/>
                    <a:pt x="37" y="18"/>
                    <a:pt x="37" y="18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7" y="3"/>
                    <a:pt x="6" y="3"/>
                  </a:cubicBezTo>
                  <a:cubicBezTo>
                    <a:pt x="5" y="3"/>
                    <a:pt x="5" y="1"/>
                    <a:pt x="5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8" y="21"/>
                    <a:pt x="38" y="21"/>
                    <a:pt x="38" y="21"/>
                  </a:cubicBezTo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97" name="Freeform 419"/>
            <p:cNvSpPr>
              <a:spLocks/>
            </p:cNvSpPr>
            <p:nvPr/>
          </p:nvSpPr>
          <p:spPr bwMode="auto">
            <a:xfrm>
              <a:off x="2858666" y="3582483"/>
              <a:ext cx="283448" cy="380234"/>
            </a:xfrm>
            <a:custGeom>
              <a:avLst/>
              <a:gdLst/>
              <a:ahLst/>
              <a:cxnLst>
                <a:cxn ang="0">
                  <a:pos x="228" y="204"/>
                </a:cxn>
                <a:cxn ang="0">
                  <a:pos x="228" y="198"/>
                </a:cxn>
                <a:cxn ang="0">
                  <a:pos x="216" y="198"/>
                </a:cxn>
                <a:cxn ang="0">
                  <a:pos x="210" y="162"/>
                </a:cxn>
                <a:cxn ang="0">
                  <a:pos x="180" y="174"/>
                </a:cxn>
                <a:cxn ang="0">
                  <a:pos x="156" y="156"/>
                </a:cxn>
                <a:cxn ang="0">
                  <a:pos x="156" y="120"/>
                </a:cxn>
                <a:cxn ang="0">
                  <a:pos x="180" y="84"/>
                </a:cxn>
                <a:cxn ang="0">
                  <a:pos x="198" y="72"/>
                </a:cxn>
                <a:cxn ang="0">
                  <a:pos x="204" y="54"/>
                </a:cxn>
                <a:cxn ang="0">
                  <a:pos x="192" y="36"/>
                </a:cxn>
                <a:cxn ang="0">
                  <a:pos x="168" y="36"/>
                </a:cxn>
                <a:cxn ang="0">
                  <a:pos x="150" y="18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08" y="24"/>
                </a:cxn>
                <a:cxn ang="0">
                  <a:pos x="84" y="48"/>
                </a:cxn>
                <a:cxn ang="0">
                  <a:pos x="66" y="54"/>
                </a:cxn>
                <a:cxn ang="0">
                  <a:pos x="42" y="78"/>
                </a:cxn>
                <a:cxn ang="0">
                  <a:pos x="24" y="72"/>
                </a:cxn>
                <a:cxn ang="0">
                  <a:pos x="18" y="60"/>
                </a:cxn>
                <a:cxn ang="0">
                  <a:pos x="0" y="72"/>
                </a:cxn>
                <a:cxn ang="0">
                  <a:pos x="18" y="114"/>
                </a:cxn>
                <a:cxn ang="0">
                  <a:pos x="54" y="174"/>
                </a:cxn>
                <a:cxn ang="0">
                  <a:pos x="90" y="252"/>
                </a:cxn>
                <a:cxn ang="0">
                  <a:pos x="90" y="264"/>
                </a:cxn>
                <a:cxn ang="0">
                  <a:pos x="216" y="337"/>
                </a:cxn>
                <a:cxn ang="0">
                  <a:pos x="222" y="337"/>
                </a:cxn>
                <a:cxn ang="0">
                  <a:pos x="228" y="307"/>
                </a:cxn>
                <a:cxn ang="0">
                  <a:pos x="234" y="270"/>
                </a:cxn>
                <a:cxn ang="0">
                  <a:pos x="240" y="222"/>
                </a:cxn>
                <a:cxn ang="0">
                  <a:pos x="228" y="204"/>
                </a:cxn>
              </a:cxnLst>
              <a:rect l="0" t="0" r="r" b="b"/>
              <a:pathLst>
                <a:path w="240" h="337">
                  <a:moveTo>
                    <a:pt x="228" y="204"/>
                  </a:moveTo>
                  <a:lnTo>
                    <a:pt x="228" y="198"/>
                  </a:lnTo>
                  <a:lnTo>
                    <a:pt x="216" y="198"/>
                  </a:lnTo>
                  <a:lnTo>
                    <a:pt x="210" y="162"/>
                  </a:lnTo>
                  <a:lnTo>
                    <a:pt x="180" y="174"/>
                  </a:lnTo>
                  <a:lnTo>
                    <a:pt x="156" y="156"/>
                  </a:lnTo>
                  <a:lnTo>
                    <a:pt x="156" y="120"/>
                  </a:lnTo>
                  <a:lnTo>
                    <a:pt x="180" y="84"/>
                  </a:lnTo>
                  <a:lnTo>
                    <a:pt x="198" y="72"/>
                  </a:lnTo>
                  <a:lnTo>
                    <a:pt x="204" y="54"/>
                  </a:lnTo>
                  <a:lnTo>
                    <a:pt x="192" y="36"/>
                  </a:lnTo>
                  <a:lnTo>
                    <a:pt x="168" y="36"/>
                  </a:lnTo>
                  <a:lnTo>
                    <a:pt x="150" y="18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8" y="24"/>
                  </a:lnTo>
                  <a:lnTo>
                    <a:pt x="84" y="48"/>
                  </a:lnTo>
                  <a:lnTo>
                    <a:pt x="66" y="54"/>
                  </a:lnTo>
                  <a:lnTo>
                    <a:pt x="42" y="78"/>
                  </a:lnTo>
                  <a:lnTo>
                    <a:pt x="24" y="72"/>
                  </a:lnTo>
                  <a:lnTo>
                    <a:pt x="18" y="60"/>
                  </a:lnTo>
                  <a:lnTo>
                    <a:pt x="0" y="72"/>
                  </a:lnTo>
                  <a:lnTo>
                    <a:pt x="18" y="114"/>
                  </a:lnTo>
                  <a:lnTo>
                    <a:pt x="54" y="174"/>
                  </a:lnTo>
                  <a:lnTo>
                    <a:pt x="90" y="252"/>
                  </a:lnTo>
                  <a:lnTo>
                    <a:pt x="90" y="264"/>
                  </a:lnTo>
                  <a:lnTo>
                    <a:pt x="216" y="337"/>
                  </a:lnTo>
                  <a:lnTo>
                    <a:pt x="222" y="337"/>
                  </a:lnTo>
                  <a:lnTo>
                    <a:pt x="228" y="307"/>
                  </a:lnTo>
                  <a:lnTo>
                    <a:pt x="234" y="270"/>
                  </a:lnTo>
                  <a:lnTo>
                    <a:pt x="240" y="222"/>
                  </a:lnTo>
                  <a:lnTo>
                    <a:pt x="228" y="204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98" name="Freeform 420"/>
            <p:cNvSpPr>
              <a:spLocks/>
            </p:cNvSpPr>
            <p:nvPr/>
          </p:nvSpPr>
          <p:spPr bwMode="auto">
            <a:xfrm>
              <a:off x="2858666" y="3582483"/>
              <a:ext cx="283448" cy="380234"/>
            </a:xfrm>
            <a:custGeom>
              <a:avLst/>
              <a:gdLst/>
              <a:ahLst/>
              <a:cxnLst>
                <a:cxn ang="0">
                  <a:pos x="228" y="204"/>
                </a:cxn>
                <a:cxn ang="0">
                  <a:pos x="228" y="198"/>
                </a:cxn>
                <a:cxn ang="0">
                  <a:pos x="216" y="198"/>
                </a:cxn>
                <a:cxn ang="0">
                  <a:pos x="210" y="162"/>
                </a:cxn>
                <a:cxn ang="0">
                  <a:pos x="180" y="174"/>
                </a:cxn>
                <a:cxn ang="0">
                  <a:pos x="156" y="156"/>
                </a:cxn>
                <a:cxn ang="0">
                  <a:pos x="156" y="120"/>
                </a:cxn>
                <a:cxn ang="0">
                  <a:pos x="180" y="84"/>
                </a:cxn>
                <a:cxn ang="0">
                  <a:pos x="198" y="72"/>
                </a:cxn>
                <a:cxn ang="0">
                  <a:pos x="204" y="54"/>
                </a:cxn>
                <a:cxn ang="0">
                  <a:pos x="192" y="36"/>
                </a:cxn>
                <a:cxn ang="0">
                  <a:pos x="168" y="36"/>
                </a:cxn>
                <a:cxn ang="0">
                  <a:pos x="150" y="18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08" y="24"/>
                </a:cxn>
                <a:cxn ang="0">
                  <a:pos x="84" y="48"/>
                </a:cxn>
                <a:cxn ang="0">
                  <a:pos x="66" y="54"/>
                </a:cxn>
                <a:cxn ang="0">
                  <a:pos x="42" y="78"/>
                </a:cxn>
                <a:cxn ang="0">
                  <a:pos x="24" y="72"/>
                </a:cxn>
                <a:cxn ang="0">
                  <a:pos x="18" y="60"/>
                </a:cxn>
                <a:cxn ang="0">
                  <a:pos x="0" y="72"/>
                </a:cxn>
                <a:cxn ang="0">
                  <a:pos x="18" y="114"/>
                </a:cxn>
                <a:cxn ang="0">
                  <a:pos x="54" y="174"/>
                </a:cxn>
                <a:cxn ang="0">
                  <a:pos x="90" y="252"/>
                </a:cxn>
                <a:cxn ang="0">
                  <a:pos x="90" y="264"/>
                </a:cxn>
                <a:cxn ang="0">
                  <a:pos x="216" y="337"/>
                </a:cxn>
                <a:cxn ang="0">
                  <a:pos x="222" y="337"/>
                </a:cxn>
                <a:cxn ang="0">
                  <a:pos x="228" y="307"/>
                </a:cxn>
                <a:cxn ang="0">
                  <a:pos x="234" y="270"/>
                </a:cxn>
                <a:cxn ang="0">
                  <a:pos x="240" y="222"/>
                </a:cxn>
                <a:cxn ang="0">
                  <a:pos x="228" y="204"/>
                </a:cxn>
              </a:cxnLst>
              <a:rect l="0" t="0" r="r" b="b"/>
              <a:pathLst>
                <a:path w="240" h="337">
                  <a:moveTo>
                    <a:pt x="228" y="204"/>
                  </a:moveTo>
                  <a:lnTo>
                    <a:pt x="228" y="198"/>
                  </a:lnTo>
                  <a:lnTo>
                    <a:pt x="216" y="198"/>
                  </a:lnTo>
                  <a:lnTo>
                    <a:pt x="210" y="162"/>
                  </a:lnTo>
                  <a:lnTo>
                    <a:pt x="180" y="174"/>
                  </a:lnTo>
                  <a:lnTo>
                    <a:pt x="156" y="156"/>
                  </a:lnTo>
                  <a:lnTo>
                    <a:pt x="156" y="120"/>
                  </a:lnTo>
                  <a:lnTo>
                    <a:pt x="180" y="84"/>
                  </a:lnTo>
                  <a:lnTo>
                    <a:pt x="198" y="72"/>
                  </a:lnTo>
                  <a:lnTo>
                    <a:pt x="204" y="54"/>
                  </a:lnTo>
                  <a:lnTo>
                    <a:pt x="192" y="36"/>
                  </a:lnTo>
                  <a:lnTo>
                    <a:pt x="168" y="36"/>
                  </a:lnTo>
                  <a:lnTo>
                    <a:pt x="150" y="18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8" y="24"/>
                  </a:lnTo>
                  <a:lnTo>
                    <a:pt x="84" y="48"/>
                  </a:lnTo>
                  <a:lnTo>
                    <a:pt x="66" y="54"/>
                  </a:lnTo>
                  <a:lnTo>
                    <a:pt x="42" y="78"/>
                  </a:lnTo>
                  <a:lnTo>
                    <a:pt x="24" y="72"/>
                  </a:lnTo>
                  <a:lnTo>
                    <a:pt x="18" y="60"/>
                  </a:lnTo>
                  <a:lnTo>
                    <a:pt x="0" y="72"/>
                  </a:lnTo>
                  <a:lnTo>
                    <a:pt x="18" y="114"/>
                  </a:lnTo>
                  <a:lnTo>
                    <a:pt x="54" y="174"/>
                  </a:lnTo>
                  <a:lnTo>
                    <a:pt x="90" y="252"/>
                  </a:lnTo>
                  <a:lnTo>
                    <a:pt x="90" y="264"/>
                  </a:lnTo>
                  <a:lnTo>
                    <a:pt x="216" y="337"/>
                  </a:lnTo>
                  <a:lnTo>
                    <a:pt x="222" y="337"/>
                  </a:lnTo>
                  <a:lnTo>
                    <a:pt x="228" y="307"/>
                  </a:lnTo>
                  <a:lnTo>
                    <a:pt x="234" y="270"/>
                  </a:lnTo>
                  <a:lnTo>
                    <a:pt x="240" y="222"/>
                  </a:lnTo>
                  <a:lnTo>
                    <a:pt x="228" y="204"/>
                  </a:lnTo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799" name="Freeform 421"/>
            <p:cNvSpPr>
              <a:spLocks/>
            </p:cNvSpPr>
            <p:nvPr/>
          </p:nvSpPr>
          <p:spPr bwMode="auto">
            <a:xfrm>
              <a:off x="2878607" y="3541002"/>
              <a:ext cx="121071" cy="129971"/>
            </a:xfrm>
            <a:custGeom>
              <a:avLst/>
              <a:gdLst/>
              <a:ahLst/>
              <a:cxnLst>
                <a:cxn ang="0">
                  <a:pos x="24" y="114"/>
                </a:cxn>
                <a:cxn ang="0">
                  <a:pos x="48" y="90"/>
                </a:cxn>
                <a:cxn ang="0">
                  <a:pos x="66" y="84"/>
                </a:cxn>
                <a:cxn ang="0">
                  <a:pos x="90" y="60"/>
                </a:cxn>
                <a:cxn ang="0">
                  <a:pos x="102" y="36"/>
                </a:cxn>
                <a:cxn ang="0">
                  <a:pos x="78" y="18"/>
                </a:cxn>
                <a:cxn ang="0">
                  <a:pos x="30" y="0"/>
                </a:cxn>
                <a:cxn ang="0">
                  <a:pos x="24" y="12"/>
                </a:cxn>
                <a:cxn ang="0">
                  <a:pos x="0" y="66"/>
                </a:cxn>
                <a:cxn ang="0">
                  <a:pos x="12" y="90"/>
                </a:cxn>
                <a:cxn ang="0">
                  <a:pos x="0" y="96"/>
                </a:cxn>
                <a:cxn ang="0">
                  <a:pos x="6" y="108"/>
                </a:cxn>
                <a:cxn ang="0">
                  <a:pos x="24" y="114"/>
                </a:cxn>
              </a:cxnLst>
              <a:rect l="0" t="0" r="r" b="b"/>
              <a:pathLst>
                <a:path w="102" h="114">
                  <a:moveTo>
                    <a:pt x="24" y="114"/>
                  </a:moveTo>
                  <a:lnTo>
                    <a:pt x="48" y="90"/>
                  </a:lnTo>
                  <a:lnTo>
                    <a:pt x="66" y="84"/>
                  </a:lnTo>
                  <a:lnTo>
                    <a:pt x="90" y="60"/>
                  </a:lnTo>
                  <a:lnTo>
                    <a:pt x="102" y="36"/>
                  </a:lnTo>
                  <a:lnTo>
                    <a:pt x="78" y="18"/>
                  </a:lnTo>
                  <a:lnTo>
                    <a:pt x="30" y="0"/>
                  </a:lnTo>
                  <a:lnTo>
                    <a:pt x="24" y="12"/>
                  </a:lnTo>
                  <a:lnTo>
                    <a:pt x="0" y="66"/>
                  </a:lnTo>
                  <a:lnTo>
                    <a:pt x="12" y="90"/>
                  </a:lnTo>
                  <a:lnTo>
                    <a:pt x="0" y="96"/>
                  </a:lnTo>
                  <a:lnTo>
                    <a:pt x="6" y="108"/>
                  </a:lnTo>
                  <a:lnTo>
                    <a:pt x="24" y="114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00" name="Freeform 422"/>
            <p:cNvSpPr>
              <a:spLocks/>
            </p:cNvSpPr>
            <p:nvPr/>
          </p:nvSpPr>
          <p:spPr bwMode="auto">
            <a:xfrm>
              <a:off x="2680622" y="3221605"/>
              <a:ext cx="135314" cy="60838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8" y="1"/>
                </a:cxn>
                <a:cxn ang="0">
                  <a:pos x="5" y="0"/>
                </a:cxn>
                <a:cxn ang="0">
                  <a:pos x="1" y="3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5" y="9"/>
                </a:cxn>
                <a:cxn ang="0">
                  <a:pos x="12" y="6"/>
                </a:cxn>
                <a:cxn ang="0">
                  <a:pos x="19" y="3"/>
                </a:cxn>
              </a:cxnLst>
              <a:rect l="0" t="0" r="r" b="b"/>
              <a:pathLst>
                <a:path w="19" h="9">
                  <a:moveTo>
                    <a:pt x="19" y="3"/>
                  </a:moveTo>
                  <a:cubicBezTo>
                    <a:pt x="19" y="3"/>
                    <a:pt x="10" y="1"/>
                    <a:pt x="8" y="1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12" y="6"/>
                    <a:pt x="12" y="6"/>
                    <a:pt x="12" y="6"/>
                  </a:cubicBezTo>
                  <a:lnTo>
                    <a:pt x="19" y="3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01" name="Freeform 423"/>
            <p:cNvSpPr>
              <a:spLocks/>
            </p:cNvSpPr>
            <p:nvPr/>
          </p:nvSpPr>
          <p:spPr bwMode="auto">
            <a:xfrm>
              <a:off x="2609404" y="3185656"/>
              <a:ext cx="106826" cy="85726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11" y="4"/>
                </a:cxn>
                <a:cxn ang="0">
                  <a:pos x="11" y="0"/>
                </a:cxn>
                <a:cxn ang="0">
                  <a:pos x="6" y="0"/>
                </a:cxn>
                <a:cxn ang="0">
                  <a:pos x="4" y="1"/>
                </a:cxn>
                <a:cxn ang="0">
                  <a:pos x="6" y="5"/>
                </a:cxn>
                <a:cxn ang="0">
                  <a:pos x="3" y="5"/>
                </a:cxn>
                <a:cxn ang="0">
                  <a:pos x="1" y="8"/>
                </a:cxn>
                <a:cxn ang="0">
                  <a:pos x="0" y="10"/>
                </a:cxn>
                <a:cxn ang="0">
                  <a:pos x="1" y="11"/>
                </a:cxn>
                <a:cxn ang="0">
                  <a:pos x="7" y="12"/>
                </a:cxn>
                <a:cxn ang="0">
                  <a:pos x="10" y="11"/>
                </a:cxn>
                <a:cxn ang="0">
                  <a:pos x="11" y="8"/>
                </a:cxn>
                <a:cxn ang="0">
                  <a:pos x="15" y="5"/>
                </a:cxn>
              </a:cxnLst>
              <a:rect l="0" t="0" r="r" b="b"/>
              <a:pathLst>
                <a:path w="15" h="12">
                  <a:moveTo>
                    <a:pt x="15" y="5"/>
                  </a:moveTo>
                  <a:cubicBezTo>
                    <a:pt x="13" y="5"/>
                    <a:pt x="11" y="4"/>
                    <a:pt x="11" y="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1" y="8"/>
                    <a:pt x="11" y="8"/>
                  </a:cubicBezTo>
                  <a:lnTo>
                    <a:pt x="15" y="5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02" name="Freeform 424"/>
            <p:cNvSpPr>
              <a:spLocks/>
            </p:cNvSpPr>
            <p:nvPr/>
          </p:nvSpPr>
          <p:spPr bwMode="auto">
            <a:xfrm>
              <a:off x="2062451" y="2826161"/>
              <a:ext cx="676569" cy="430011"/>
            </a:xfrm>
            <a:custGeom>
              <a:avLst/>
              <a:gdLst/>
              <a:ahLst/>
              <a:cxnLst>
                <a:cxn ang="0">
                  <a:pos x="486" y="348"/>
                </a:cxn>
                <a:cxn ang="0">
                  <a:pos x="504" y="348"/>
                </a:cxn>
                <a:cxn ang="0">
                  <a:pos x="492" y="324"/>
                </a:cxn>
                <a:cxn ang="0">
                  <a:pos x="504" y="318"/>
                </a:cxn>
                <a:cxn ang="0">
                  <a:pos x="534" y="318"/>
                </a:cxn>
                <a:cxn ang="0">
                  <a:pos x="528" y="312"/>
                </a:cxn>
                <a:cxn ang="0">
                  <a:pos x="546" y="300"/>
                </a:cxn>
                <a:cxn ang="0">
                  <a:pos x="564" y="288"/>
                </a:cxn>
                <a:cxn ang="0">
                  <a:pos x="576" y="240"/>
                </a:cxn>
                <a:cxn ang="0">
                  <a:pos x="504" y="252"/>
                </a:cxn>
                <a:cxn ang="0">
                  <a:pos x="474" y="294"/>
                </a:cxn>
                <a:cxn ang="0">
                  <a:pos x="426" y="300"/>
                </a:cxn>
                <a:cxn ang="0">
                  <a:pos x="378" y="240"/>
                </a:cxn>
                <a:cxn ang="0">
                  <a:pos x="372" y="162"/>
                </a:cxn>
                <a:cxn ang="0">
                  <a:pos x="384" y="144"/>
                </a:cxn>
                <a:cxn ang="0">
                  <a:pos x="354" y="138"/>
                </a:cxn>
                <a:cxn ang="0">
                  <a:pos x="330" y="114"/>
                </a:cxn>
                <a:cxn ang="0">
                  <a:pos x="312" y="84"/>
                </a:cxn>
                <a:cxn ang="0">
                  <a:pos x="288" y="66"/>
                </a:cxn>
                <a:cxn ang="0">
                  <a:pos x="252" y="78"/>
                </a:cxn>
                <a:cxn ang="0">
                  <a:pos x="204" y="24"/>
                </a:cxn>
                <a:cxn ang="0">
                  <a:pos x="174" y="18"/>
                </a:cxn>
                <a:cxn ang="0">
                  <a:pos x="156" y="30"/>
                </a:cxn>
                <a:cxn ang="0">
                  <a:pos x="108" y="30"/>
                </a:cxn>
                <a:cxn ang="0">
                  <a:pos x="48" y="0"/>
                </a:cxn>
                <a:cxn ang="0">
                  <a:pos x="0" y="6"/>
                </a:cxn>
                <a:cxn ang="0">
                  <a:pos x="36" y="72"/>
                </a:cxn>
                <a:cxn ang="0">
                  <a:pos x="60" y="108"/>
                </a:cxn>
                <a:cxn ang="0">
                  <a:pos x="54" y="120"/>
                </a:cxn>
                <a:cxn ang="0">
                  <a:pos x="96" y="150"/>
                </a:cxn>
                <a:cxn ang="0">
                  <a:pos x="102" y="180"/>
                </a:cxn>
                <a:cxn ang="0">
                  <a:pos x="120" y="192"/>
                </a:cxn>
                <a:cxn ang="0">
                  <a:pos x="144" y="216"/>
                </a:cxn>
                <a:cxn ang="0">
                  <a:pos x="150" y="198"/>
                </a:cxn>
                <a:cxn ang="0">
                  <a:pos x="126" y="180"/>
                </a:cxn>
                <a:cxn ang="0">
                  <a:pos x="102" y="126"/>
                </a:cxn>
                <a:cxn ang="0">
                  <a:pos x="60" y="66"/>
                </a:cxn>
                <a:cxn ang="0">
                  <a:pos x="48" y="30"/>
                </a:cxn>
                <a:cxn ang="0">
                  <a:pos x="78" y="42"/>
                </a:cxn>
                <a:cxn ang="0">
                  <a:pos x="108" y="102"/>
                </a:cxn>
                <a:cxn ang="0">
                  <a:pos x="120" y="120"/>
                </a:cxn>
                <a:cxn ang="0">
                  <a:pos x="150" y="138"/>
                </a:cxn>
                <a:cxn ang="0">
                  <a:pos x="150" y="156"/>
                </a:cxn>
                <a:cxn ang="0">
                  <a:pos x="174" y="168"/>
                </a:cxn>
                <a:cxn ang="0">
                  <a:pos x="186" y="186"/>
                </a:cxn>
                <a:cxn ang="0">
                  <a:pos x="216" y="216"/>
                </a:cxn>
                <a:cxn ang="0">
                  <a:pos x="222" y="258"/>
                </a:cxn>
                <a:cxn ang="0">
                  <a:pos x="222" y="276"/>
                </a:cxn>
                <a:cxn ang="0">
                  <a:pos x="300" y="324"/>
                </a:cxn>
                <a:cxn ang="0">
                  <a:pos x="336" y="342"/>
                </a:cxn>
                <a:cxn ang="0">
                  <a:pos x="402" y="360"/>
                </a:cxn>
                <a:cxn ang="0">
                  <a:pos x="420" y="354"/>
                </a:cxn>
                <a:cxn ang="0">
                  <a:pos x="438" y="354"/>
                </a:cxn>
                <a:cxn ang="0">
                  <a:pos x="468" y="379"/>
                </a:cxn>
                <a:cxn ang="0">
                  <a:pos x="474" y="366"/>
                </a:cxn>
                <a:cxn ang="0">
                  <a:pos x="486" y="348"/>
                </a:cxn>
              </a:cxnLst>
              <a:rect l="0" t="0" r="r" b="b"/>
              <a:pathLst>
                <a:path w="576" h="379">
                  <a:moveTo>
                    <a:pt x="486" y="348"/>
                  </a:moveTo>
                  <a:lnTo>
                    <a:pt x="504" y="348"/>
                  </a:lnTo>
                  <a:lnTo>
                    <a:pt x="492" y="324"/>
                  </a:lnTo>
                  <a:lnTo>
                    <a:pt x="504" y="318"/>
                  </a:lnTo>
                  <a:lnTo>
                    <a:pt x="534" y="318"/>
                  </a:lnTo>
                  <a:lnTo>
                    <a:pt x="528" y="312"/>
                  </a:lnTo>
                  <a:lnTo>
                    <a:pt x="546" y="300"/>
                  </a:lnTo>
                  <a:lnTo>
                    <a:pt x="564" y="288"/>
                  </a:lnTo>
                  <a:lnTo>
                    <a:pt x="576" y="240"/>
                  </a:lnTo>
                  <a:lnTo>
                    <a:pt x="504" y="252"/>
                  </a:lnTo>
                  <a:lnTo>
                    <a:pt x="474" y="294"/>
                  </a:lnTo>
                  <a:lnTo>
                    <a:pt x="426" y="300"/>
                  </a:lnTo>
                  <a:lnTo>
                    <a:pt x="378" y="240"/>
                  </a:lnTo>
                  <a:lnTo>
                    <a:pt x="372" y="162"/>
                  </a:lnTo>
                  <a:lnTo>
                    <a:pt x="384" y="144"/>
                  </a:lnTo>
                  <a:lnTo>
                    <a:pt x="354" y="138"/>
                  </a:lnTo>
                  <a:lnTo>
                    <a:pt x="330" y="114"/>
                  </a:lnTo>
                  <a:lnTo>
                    <a:pt x="312" y="84"/>
                  </a:lnTo>
                  <a:lnTo>
                    <a:pt x="288" y="66"/>
                  </a:lnTo>
                  <a:lnTo>
                    <a:pt x="252" y="78"/>
                  </a:lnTo>
                  <a:lnTo>
                    <a:pt x="204" y="24"/>
                  </a:lnTo>
                  <a:lnTo>
                    <a:pt x="174" y="18"/>
                  </a:lnTo>
                  <a:lnTo>
                    <a:pt x="156" y="30"/>
                  </a:lnTo>
                  <a:lnTo>
                    <a:pt x="108" y="30"/>
                  </a:lnTo>
                  <a:lnTo>
                    <a:pt x="48" y="0"/>
                  </a:lnTo>
                  <a:lnTo>
                    <a:pt x="0" y="6"/>
                  </a:lnTo>
                  <a:lnTo>
                    <a:pt x="36" y="72"/>
                  </a:lnTo>
                  <a:lnTo>
                    <a:pt x="60" y="108"/>
                  </a:lnTo>
                  <a:lnTo>
                    <a:pt x="54" y="120"/>
                  </a:lnTo>
                  <a:lnTo>
                    <a:pt x="96" y="150"/>
                  </a:lnTo>
                  <a:lnTo>
                    <a:pt x="102" y="180"/>
                  </a:lnTo>
                  <a:lnTo>
                    <a:pt x="120" y="192"/>
                  </a:lnTo>
                  <a:lnTo>
                    <a:pt x="144" y="216"/>
                  </a:lnTo>
                  <a:lnTo>
                    <a:pt x="150" y="198"/>
                  </a:lnTo>
                  <a:lnTo>
                    <a:pt x="126" y="180"/>
                  </a:lnTo>
                  <a:lnTo>
                    <a:pt x="102" y="126"/>
                  </a:lnTo>
                  <a:lnTo>
                    <a:pt x="60" y="66"/>
                  </a:lnTo>
                  <a:lnTo>
                    <a:pt x="48" y="30"/>
                  </a:lnTo>
                  <a:lnTo>
                    <a:pt x="78" y="42"/>
                  </a:lnTo>
                  <a:lnTo>
                    <a:pt x="108" y="102"/>
                  </a:lnTo>
                  <a:lnTo>
                    <a:pt x="120" y="120"/>
                  </a:lnTo>
                  <a:lnTo>
                    <a:pt x="150" y="138"/>
                  </a:lnTo>
                  <a:lnTo>
                    <a:pt x="150" y="156"/>
                  </a:lnTo>
                  <a:lnTo>
                    <a:pt x="174" y="168"/>
                  </a:lnTo>
                  <a:lnTo>
                    <a:pt x="186" y="186"/>
                  </a:lnTo>
                  <a:lnTo>
                    <a:pt x="216" y="216"/>
                  </a:lnTo>
                  <a:lnTo>
                    <a:pt x="222" y="258"/>
                  </a:lnTo>
                  <a:lnTo>
                    <a:pt x="222" y="276"/>
                  </a:lnTo>
                  <a:lnTo>
                    <a:pt x="300" y="324"/>
                  </a:lnTo>
                  <a:lnTo>
                    <a:pt x="336" y="342"/>
                  </a:lnTo>
                  <a:lnTo>
                    <a:pt x="402" y="360"/>
                  </a:lnTo>
                  <a:lnTo>
                    <a:pt x="420" y="354"/>
                  </a:lnTo>
                  <a:lnTo>
                    <a:pt x="438" y="354"/>
                  </a:lnTo>
                  <a:lnTo>
                    <a:pt x="468" y="379"/>
                  </a:lnTo>
                  <a:lnTo>
                    <a:pt x="474" y="366"/>
                  </a:lnTo>
                  <a:lnTo>
                    <a:pt x="486" y="348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03" name="Freeform 425"/>
            <p:cNvSpPr>
              <a:spLocks/>
            </p:cNvSpPr>
            <p:nvPr/>
          </p:nvSpPr>
          <p:spPr bwMode="auto">
            <a:xfrm rot="20747712">
              <a:off x="3169176" y="1103353"/>
              <a:ext cx="729271" cy="781209"/>
            </a:xfrm>
            <a:custGeom>
              <a:avLst/>
              <a:gdLst/>
              <a:ahLst/>
              <a:cxnLst>
                <a:cxn ang="0">
                  <a:pos x="764" y="46"/>
                </a:cxn>
                <a:cxn ang="0">
                  <a:pos x="700" y="13"/>
                </a:cxn>
                <a:cxn ang="0">
                  <a:pos x="651" y="2"/>
                </a:cxn>
                <a:cxn ang="0">
                  <a:pos x="496" y="52"/>
                </a:cxn>
                <a:cxn ang="0">
                  <a:pos x="452" y="110"/>
                </a:cxn>
                <a:cxn ang="0">
                  <a:pos x="334" y="112"/>
                </a:cxn>
                <a:cxn ang="0">
                  <a:pos x="241" y="182"/>
                </a:cxn>
                <a:cxn ang="0">
                  <a:pos x="160" y="289"/>
                </a:cxn>
                <a:cxn ang="0">
                  <a:pos x="44" y="319"/>
                </a:cxn>
                <a:cxn ang="0">
                  <a:pos x="17" y="402"/>
                </a:cxn>
                <a:cxn ang="0">
                  <a:pos x="2" y="482"/>
                </a:cxn>
                <a:cxn ang="0">
                  <a:pos x="59" y="568"/>
                </a:cxn>
                <a:cxn ang="0">
                  <a:pos x="169" y="621"/>
                </a:cxn>
                <a:cxn ang="0">
                  <a:pos x="203" y="785"/>
                </a:cxn>
                <a:cxn ang="0">
                  <a:pos x="181" y="986"/>
                </a:cxn>
                <a:cxn ang="0">
                  <a:pos x="218" y="1042"/>
                </a:cxn>
                <a:cxn ang="0">
                  <a:pos x="183" y="1075"/>
                </a:cxn>
                <a:cxn ang="0">
                  <a:pos x="206" y="1111"/>
                </a:cxn>
                <a:cxn ang="0">
                  <a:pos x="154" y="1135"/>
                </a:cxn>
                <a:cxn ang="0">
                  <a:pos x="219" y="1201"/>
                </a:cxn>
                <a:cxn ang="0">
                  <a:pos x="258" y="1158"/>
                </a:cxn>
                <a:cxn ang="0">
                  <a:pos x="252" y="1261"/>
                </a:cxn>
                <a:cxn ang="0">
                  <a:pos x="184" y="1302"/>
                </a:cxn>
                <a:cxn ang="0">
                  <a:pos x="142" y="1483"/>
                </a:cxn>
                <a:cxn ang="0">
                  <a:pos x="180" y="1606"/>
                </a:cxn>
                <a:cxn ang="0">
                  <a:pos x="200" y="1754"/>
                </a:cxn>
                <a:cxn ang="0">
                  <a:pos x="270" y="1897"/>
                </a:cxn>
                <a:cxn ang="0">
                  <a:pos x="370" y="1959"/>
                </a:cxn>
                <a:cxn ang="0">
                  <a:pos x="401" y="2022"/>
                </a:cxn>
                <a:cxn ang="0">
                  <a:pos x="460" y="2047"/>
                </a:cxn>
                <a:cxn ang="0">
                  <a:pos x="512" y="1998"/>
                </a:cxn>
                <a:cxn ang="0">
                  <a:pos x="539" y="1891"/>
                </a:cxn>
                <a:cxn ang="0">
                  <a:pos x="570" y="1779"/>
                </a:cxn>
                <a:cxn ang="0">
                  <a:pos x="622" y="1629"/>
                </a:cxn>
                <a:cxn ang="0">
                  <a:pos x="718" y="1524"/>
                </a:cxn>
                <a:cxn ang="0">
                  <a:pos x="831" y="1436"/>
                </a:cxn>
                <a:cxn ang="0">
                  <a:pos x="893" y="1316"/>
                </a:cxn>
                <a:cxn ang="0">
                  <a:pos x="974" y="1265"/>
                </a:cxn>
                <a:cxn ang="0">
                  <a:pos x="1092" y="1158"/>
                </a:cxn>
                <a:cxn ang="0">
                  <a:pos x="1088" y="1080"/>
                </a:cxn>
                <a:cxn ang="0">
                  <a:pos x="983" y="1102"/>
                </a:cxn>
                <a:cxn ang="0">
                  <a:pos x="958" y="1038"/>
                </a:cxn>
                <a:cxn ang="0">
                  <a:pos x="1058" y="1028"/>
                </a:cxn>
                <a:cxn ang="0">
                  <a:pos x="1123" y="1019"/>
                </a:cxn>
                <a:cxn ang="0">
                  <a:pos x="1085" y="937"/>
                </a:cxn>
                <a:cxn ang="0">
                  <a:pos x="1003" y="908"/>
                </a:cxn>
                <a:cxn ang="0">
                  <a:pos x="1042" y="896"/>
                </a:cxn>
                <a:cxn ang="0">
                  <a:pos x="1021" y="838"/>
                </a:cxn>
                <a:cxn ang="0">
                  <a:pos x="1043" y="801"/>
                </a:cxn>
                <a:cxn ang="0">
                  <a:pos x="1062" y="725"/>
                </a:cxn>
                <a:cxn ang="0">
                  <a:pos x="1064" y="663"/>
                </a:cxn>
                <a:cxn ang="0">
                  <a:pos x="1052" y="610"/>
                </a:cxn>
                <a:cxn ang="0">
                  <a:pos x="974" y="535"/>
                </a:cxn>
                <a:cxn ang="0">
                  <a:pos x="1006" y="468"/>
                </a:cxn>
                <a:cxn ang="0">
                  <a:pos x="958" y="436"/>
                </a:cxn>
                <a:cxn ang="0">
                  <a:pos x="912" y="328"/>
                </a:cxn>
                <a:cxn ang="0">
                  <a:pos x="924" y="146"/>
                </a:cxn>
                <a:cxn ang="0">
                  <a:pos x="917" y="60"/>
                </a:cxn>
                <a:cxn ang="0">
                  <a:pos x="863" y="84"/>
                </a:cxn>
                <a:cxn ang="0">
                  <a:pos x="821" y="143"/>
                </a:cxn>
                <a:cxn ang="0">
                  <a:pos x="795" y="110"/>
                </a:cxn>
                <a:cxn ang="0">
                  <a:pos x="750" y="151"/>
                </a:cxn>
                <a:cxn ang="0">
                  <a:pos x="718" y="105"/>
                </a:cxn>
              </a:cxnLst>
              <a:rect l="0" t="0" r="r" b="b"/>
              <a:pathLst>
                <a:path w="1125" h="2047">
                  <a:moveTo>
                    <a:pt x="718" y="105"/>
                  </a:moveTo>
                  <a:lnTo>
                    <a:pt x="722" y="102"/>
                  </a:lnTo>
                  <a:lnTo>
                    <a:pt x="730" y="95"/>
                  </a:lnTo>
                  <a:lnTo>
                    <a:pt x="740" y="83"/>
                  </a:lnTo>
                  <a:lnTo>
                    <a:pt x="751" y="70"/>
                  </a:lnTo>
                  <a:lnTo>
                    <a:pt x="760" y="58"/>
                  </a:lnTo>
                  <a:lnTo>
                    <a:pt x="764" y="46"/>
                  </a:lnTo>
                  <a:lnTo>
                    <a:pt x="761" y="37"/>
                  </a:lnTo>
                  <a:lnTo>
                    <a:pt x="748" y="32"/>
                  </a:lnTo>
                  <a:lnTo>
                    <a:pt x="735" y="30"/>
                  </a:lnTo>
                  <a:lnTo>
                    <a:pt x="725" y="27"/>
                  </a:lnTo>
                  <a:lnTo>
                    <a:pt x="716" y="22"/>
                  </a:lnTo>
                  <a:lnTo>
                    <a:pt x="708" y="17"/>
                  </a:lnTo>
                  <a:lnTo>
                    <a:pt x="700" y="13"/>
                  </a:lnTo>
                  <a:lnTo>
                    <a:pt x="693" y="8"/>
                  </a:lnTo>
                  <a:lnTo>
                    <a:pt x="686" y="4"/>
                  </a:lnTo>
                  <a:lnTo>
                    <a:pt x="678" y="1"/>
                  </a:lnTo>
                  <a:lnTo>
                    <a:pt x="672" y="0"/>
                  </a:lnTo>
                  <a:lnTo>
                    <a:pt x="665" y="0"/>
                  </a:lnTo>
                  <a:lnTo>
                    <a:pt x="658" y="0"/>
                  </a:lnTo>
                  <a:lnTo>
                    <a:pt x="651" y="2"/>
                  </a:lnTo>
                  <a:lnTo>
                    <a:pt x="633" y="7"/>
                  </a:lnTo>
                  <a:lnTo>
                    <a:pt x="610" y="13"/>
                  </a:lnTo>
                  <a:lnTo>
                    <a:pt x="583" y="19"/>
                  </a:lnTo>
                  <a:lnTo>
                    <a:pt x="558" y="25"/>
                  </a:lnTo>
                  <a:lnTo>
                    <a:pt x="534" y="34"/>
                  </a:lnTo>
                  <a:lnTo>
                    <a:pt x="512" y="42"/>
                  </a:lnTo>
                  <a:lnTo>
                    <a:pt x="496" y="52"/>
                  </a:lnTo>
                  <a:lnTo>
                    <a:pt x="487" y="62"/>
                  </a:lnTo>
                  <a:lnTo>
                    <a:pt x="483" y="74"/>
                  </a:lnTo>
                  <a:lnTo>
                    <a:pt x="478" y="84"/>
                  </a:lnTo>
                  <a:lnTo>
                    <a:pt x="474" y="93"/>
                  </a:lnTo>
                  <a:lnTo>
                    <a:pt x="468" y="102"/>
                  </a:lnTo>
                  <a:lnTo>
                    <a:pt x="461" y="107"/>
                  </a:lnTo>
                  <a:lnTo>
                    <a:pt x="452" y="110"/>
                  </a:lnTo>
                  <a:lnTo>
                    <a:pt x="440" y="110"/>
                  </a:lnTo>
                  <a:lnTo>
                    <a:pt x="426" y="105"/>
                  </a:lnTo>
                  <a:lnTo>
                    <a:pt x="409" y="100"/>
                  </a:lnTo>
                  <a:lnTo>
                    <a:pt x="391" y="98"/>
                  </a:lnTo>
                  <a:lnTo>
                    <a:pt x="371" y="100"/>
                  </a:lnTo>
                  <a:lnTo>
                    <a:pt x="351" y="105"/>
                  </a:lnTo>
                  <a:lnTo>
                    <a:pt x="334" y="112"/>
                  </a:lnTo>
                  <a:lnTo>
                    <a:pt x="319" y="120"/>
                  </a:lnTo>
                  <a:lnTo>
                    <a:pt x="306" y="130"/>
                  </a:lnTo>
                  <a:lnTo>
                    <a:pt x="300" y="141"/>
                  </a:lnTo>
                  <a:lnTo>
                    <a:pt x="291" y="151"/>
                  </a:lnTo>
                  <a:lnTo>
                    <a:pt x="278" y="161"/>
                  </a:lnTo>
                  <a:lnTo>
                    <a:pt x="260" y="172"/>
                  </a:lnTo>
                  <a:lnTo>
                    <a:pt x="241" y="182"/>
                  </a:lnTo>
                  <a:lnTo>
                    <a:pt x="221" y="194"/>
                  </a:lnTo>
                  <a:lnTo>
                    <a:pt x="204" y="208"/>
                  </a:lnTo>
                  <a:lnTo>
                    <a:pt x="191" y="224"/>
                  </a:lnTo>
                  <a:lnTo>
                    <a:pt x="184" y="242"/>
                  </a:lnTo>
                  <a:lnTo>
                    <a:pt x="180" y="261"/>
                  </a:lnTo>
                  <a:lnTo>
                    <a:pt x="172" y="277"/>
                  </a:lnTo>
                  <a:lnTo>
                    <a:pt x="160" y="289"/>
                  </a:lnTo>
                  <a:lnTo>
                    <a:pt x="146" y="299"/>
                  </a:lnTo>
                  <a:lnTo>
                    <a:pt x="130" y="305"/>
                  </a:lnTo>
                  <a:lnTo>
                    <a:pt x="113" y="311"/>
                  </a:lnTo>
                  <a:lnTo>
                    <a:pt x="94" y="314"/>
                  </a:lnTo>
                  <a:lnTo>
                    <a:pt x="76" y="315"/>
                  </a:lnTo>
                  <a:lnTo>
                    <a:pt x="59" y="316"/>
                  </a:lnTo>
                  <a:lnTo>
                    <a:pt x="44" y="319"/>
                  </a:lnTo>
                  <a:lnTo>
                    <a:pt x="31" y="325"/>
                  </a:lnTo>
                  <a:lnTo>
                    <a:pt x="22" y="332"/>
                  </a:lnTo>
                  <a:lnTo>
                    <a:pt x="16" y="342"/>
                  </a:lnTo>
                  <a:lnTo>
                    <a:pt x="13" y="355"/>
                  </a:lnTo>
                  <a:lnTo>
                    <a:pt x="11" y="369"/>
                  </a:lnTo>
                  <a:lnTo>
                    <a:pt x="15" y="386"/>
                  </a:lnTo>
                  <a:lnTo>
                    <a:pt x="17" y="402"/>
                  </a:lnTo>
                  <a:lnTo>
                    <a:pt x="16" y="415"/>
                  </a:lnTo>
                  <a:lnTo>
                    <a:pt x="13" y="425"/>
                  </a:lnTo>
                  <a:lnTo>
                    <a:pt x="9" y="434"/>
                  </a:lnTo>
                  <a:lnTo>
                    <a:pt x="4" y="444"/>
                  </a:lnTo>
                  <a:lnTo>
                    <a:pt x="1" y="454"/>
                  </a:lnTo>
                  <a:lnTo>
                    <a:pt x="0" y="466"/>
                  </a:lnTo>
                  <a:lnTo>
                    <a:pt x="2" y="482"/>
                  </a:lnTo>
                  <a:lnTo>
                    <a:pt x="7" y="499"/>
                  </a:lnTo>
                  <a:lnTo>
                    <a:pt x="13" y="515"/>
                  </a:lnTo>
                  <a:lnTo>
                    <a:pt x="18" y="530"/>
                  </a:lnTo>
                  <a:lnTo>
                    <a:pt x="25" y="543"/>
                  </a:lnTo>
                  <a:lnTo>
                    <a:pt x="34" y="553"/>
                  </a:lnTo>
                  <a:lnTo>
                    <a:pt x="45" y="562"/>
                  </a:lnTo>
                  <a:lnTo>
                    <a:pt x="59" y="568"/>
                  </a:lnTo>
                  <a:lnTo>
                    <a:pt x="76" y="572"/>
                  </a:lnTo>
                  <a:lnTo>
                    <a:pt x="94" y="575"/>
                  </a:lnTo>
                  <a:lnTo>
                    <a:pt x="113" y="579"/>
                  </a:lnTo>
                  <a:lnTo>
                    <a:pt x="130" y="584"/>
                  </a:lnTo>
                  <a:lnTo>
                    <a:pt x="145" y="593"/>
                  </a:lnTo>
                  <a:lnTo>
                    <a:pt x="159" y="605"/>
                  </a:lnTo>
                  <a:lnTo>
                    <a:pt x="169" y="621"/>
                  </a:lnTo>
                  <a:lnTo>
                    <a:pt x="176" y="642"/>
                  </a:lnTo>
                  <a:lnTo>
                    <a:pt x="179" y="668"/>
                  </a:lnTo>
                  <a:lnTo>
                    <a:pt x="181" y="695"/>
                  </a:lnTo>
                  <a:lnTo>
                    <a:pt x="185" y="718"/>
                  </a:lnTo>
                  <a:lnTo>
                    <a:pt x="191" y="740"/>
                  </a:lnTo>
                  <a:lnTo>
                    <a:pt x="198" y="762"/>
                  </a:lnTo>
                  <a:lnTo>
                    <a:pt x="203" y="785"/>
                  </a:lnTo>
                  <a:lnTo>
                    <a:pt x="206" y="810"/>
                  </a:lnTo>
                  <a:lnTo>
                    <a:pt x="207" y="841"/>
                  </a:lnTo>
                  <a:lnTo>
                    <a:pt x="203" y="878"/>
                  </a:lnTo>
                  <a:lnTo>
                    <a:pt x="196" y="915"/>
                  </a:lnTo>
                  <a:lnTo>
                    <a:pt x="190" y="945"/>
                  </a:lnTo>
                  <a:lnTo>
                    <a:pt x="184" y="968"/>
                  </a:lnTo>
                  <a:lnTo>
                    <a:pt x="181" y="986"/>
                  </a:lnTo>
                  <a:lnTo>
                    <a:pt x="180" y="999"/>
                  </a:lnTo>
                  <a:lnTo>
                    <a:pt x="180" y="1009"/>
                  </a:lnTo>
                  <a:lnTo>
                    <a:pt x="184" y="1016"/>
                  </a:lnTo>
                  <a:lnTo>
                    <a:pt x="191" y="1022"/>
                  </a:lnTo>
                  <a:lnTo>
                    <a:pt x="200" y="1028"/>
                  </a:lnTo>
                  <a:lnTo>
                    <a:pt x="210" y="1034"/>
                  </a:lnTo>
                  <a:lnTo>
                    <a:pt x="218" y="1042"/>
                  </a:lnTo>
                  <a:lnTo>
                    <a:pt x="225" y="1050"/>
                  </a:lnTo>
                  <a:lnTo>
                    <a:pt x="227" y="1057"/>
                  </a:lnTo>
                  <a:lnTo>
                    <a:pt x="225" y="1062"/>
                  </a:lnTo>
                  <a:lnTo>
                    <a:pt x="217" y="1067"/>
                  </a:lnTo>
                  <a:lnTo>
                    <a:pt x="203" y="1068"/>
                  </a:lnTo>
                  <a:lnTo>
                    <a:pt x="189" y="1070"/>
                  </a:lnTo>
                  <a:lnTo>
                    <a:pt x="183" y="1075"/>
                  </a:lnTo>
                  <a:lnTo>
                    <a:pt x="183" y="1082"/>
                  </a:lnTo>
                  <a:lnTo>
                    <a:pt x="188" y="1089"/>
                  </a:lnTo>
                  <a:lnTo>
                    <a:pt x="194" y="1097"/>
                  </a:lnTo>
                  <a:lnTo>
                    <a:pt x="200" y="1104"/>
                  </a:lnTo>
                  <a:lnTo>
                    <a:pt x="206" y="1108"/>
                  </a:lnTo>
                  <a:lnTo>
                    <a:pt x="208" y="1111"/>
                  </a:lnTo>
                  <a:lnTo>
                    <a:pt x="206" y="1111"/>
                  </a:lnTo>
                  <a:lnTo>
                    <a:pt x="200" y="1110"/>
                  </a:lnTo>
                  <a:lnTo>
                    <a:pt x="191" y="1108"/>
                  </a:lnTo>
                  <a:lnTo>
                    <a:pt x="182" y="1108"/>
                  </a:lnTo>
                  <a:lnTo>
                    <a:pt x="172" y="1111"/>
                  </a:lnTo>
                  <a:lnTo>
                    <a:pt x="162" y="1115"/>
                  </a:lnTo>
                  <a:lnTo>
                    <a:pt x="157" y="1123"/>
                  </a:lnTo>
                  <a:lnTo>
                    <a:pt x="154" y="1135"/>
                  </a:lnTo>
                  <a:lnTo>
                    <a:pt x="157" y="1149"/>
                  </a:lnTo>
                  <a:lnTo>
                    <a:pt x="164" y="1163"/>
                  </a:lnTo>
                  <a:lnTo>
                    <a:pt x="173" y="1176"/>
                  </a:lnTo>
                  <a:lnTo>
                    <a:pt x="184" y="1187"/>
                  </a:lnTo>
                  <a:lnTo>
                    <a:pt x="196" y="1196"/>
                  </a:lnTo>
                  <a:lnTo>
                    <a:pt x="207" y="1201"/>
                  </a:lnTo>
                  <a:lnTo>
                    <a:pt x="219" y="1201"/>
                  </a:lnTo>
                  <a:lnTo>
                    <a:pt x="227" y="1195"/>
                  </a:lnTo>
                  <a:lnTo>
                    <a:pt x="234" y="1186"/>
                  </a:lnTo>
                  <a:lnTo>
                    <a:pt x="238" y="1178"/>
                  </a:lnTo>
                  <a:lnTo>
                    <a:pt x="244" y="1171"/>
                  </a:lnTo>
                  <a:lnTo>
                    <a:pt x="249" y="1165"/>
                  </a:lnTo>
                  <a:lnTo>
                    <a:pt x="252" y="1161"/>
                  </a:lnTo>
                  <a:lnTo>
                    <a:pt x="258" y="1158"/>
                  </a:lnTo>
                  <a:lnTo>
                    <a:pt x="263" y="1158"/>
                  </a:lnTo>
                  <a:lnTo>
                    <a:pt x="270" y="1159"/>
                  </a:lnTo>
                  <a:lnTo>
                    <a:pt x="278" y="1174"/>
                  </a:lnTo>
                  <a:lnTo>
                    <a:pt x="275" y="1202"/>
                  </a:lnTo>
                  <a:lnTo>
                    <a:pt x="267" y="1233"/>
                  </a:lnTo>
                  <a:lnTo>
                    <a:pt x="258" y="1255"/>
                  </a:lnTo>
                  <a:lnTo>
                    <a:pt x="252" y="1261"/>
                  </a:lnTo>
                  <a:lnTo>
                    <a:pt x="244" y="1265"/>
                  </a:lnTo>
                  <a:lnTo>
                    <a:pt x="234" y="1270"/>
                  </a:lnTo>
                  <a:lnTo>
                    <a:pt x="223" y="1273"/>
                  </a:lnTo>
                  <a:lnTo>
                    <a:pt x="212" y="1279"/>
                  </a:lnTo>
                  <a:lnTo>
                    <a:pt x="202" y="1285"/>
                  </a:lnTo>
                  <a:lnTo>
                    <a:pt x="192" y="1292"/>
                  </a:lnTo>
                  <a:lnTo>
                    <a:pt x="184" y="1302"/>
                  </a:lnTo>
                  <a:lnTo>
                    <a:pt x="177" y="1318"/>
                  </a:lnTo>
                  <a:lnTo>
                    <a:pt x="169" y="1340"/>
                  </a:lnTo>
                  <a:lnTo>
                    <a:pt x="161" y="1369"/>
                  </a:lnTo>
                  <a:lnTo>
                    <a:pt x="154" y="1399"/>
                  </a:lnTo>
                  <a:lnTo>
                    <a:pt x="149" y="1430"/>
                  </a:lnTo>
                  <a:lnTo>
                    <a:pt x="144" y="1459"/>
                  </a:lnTo>
                  <a:lnTo>
                    <a:pt x="142" y="1483"/>
                  </a:lnTo>
                  <a:lnTo>
                    <a:pt x="143" y="1500"/>
                  </a:lnTo>
                  <a:lnTo>
                    <a:pt x="146" y="1514"/>
                  </a:lnTo>
                  <a:lnTo>
                    <a:pt x="153" y="1530"/>
                  </a:lnTo>
                  <a:lnTo>
                    <a:pt x="160" y="1547"/>
                  </a:lnTo>
                  <a:lnTo>
                    <a:pt x="168" y="1566"/>
                  </a:lnTo>
                  <a:lnTo>
                    <a:pt x="174" y="1585"/>
                  </a:lnTo>
                  <a:lnTo>
                    <a:pt x="180" y="1606"/>
                  </a:lnTo>
                  <a:lnTo>
                    <a:pt x="181" y="1628"/>
                  </a:lnTo>
                  <a:lnTo>
                    <a:pt x="179" y="1650"/>
                  </a:lnTo>
                  <a:lnTo>
                    <a:pt x="176" y="1672"/>
                  </a:lnTo>
                  <a:lnTo>
                    <a:pt x="179" y="1694"/>
                  </a:lnTo>
                  <a:lnTo>
                    <a:pt x="184" y="1714"/>
                  </a:lnTo>
                  <a:lnTo>
                    <a:pt x="191" y="1735"/>
                  </a:lnTo>
                  <a:lnTo>
                    <a:pt x="200" y="1754"/>
                  </a:lnTo>
                  <a:lnTo>
                    <a:pt x="210" y="1772"/>
                  </a:lnTo>
                  <a:lnTo>
                    <a:pt x="219" y="1791"/>
                  </a:lnTo>
                  <a:lnTo>
                    <a:pt x="227" y="1807"/>
                  </a:lnTo>
                  <a:lnTo>
                    <a:pt x="235" y="1825"/>
                  </a:lnTo>
                  <a:lnTo>
                    <a:pt x="245" y="1847"/>
                  </a:lnTo>
                  <a:lnTo>
                    <a:pt x="257" y="1872"/>
                  </a:lnTo>
                  <a:lnTo>
                    <a:pt x="270" y="1897"/>
                  </a:lnTo>
                  <a:lnTo>
                    <a:pt x="283" y="1918"/>
                  </a:lnTo>
                  <a:lnTo>
                    <a:pt x="300" y="1937"/>
                  </a:lnTo>
                  <a:lnTo>
                    <a:pt x="315" y="1948"/>
                  </a:lnTo>
                  <a:lnTo>
                    <a:pt x="331" y="1951"/>
                  </a:lnTo>
                  <a:lnTo>
                    <a:pt x="346" y="1950"/>
                  </a:lnTo>
                  <a:lnTo>
                    <a:pt x="358" y="1953"/>
                  </a:lnTo>
                  <a:lnTo>
                    <a:pt x="370" y="1959"/>
                  </a:lnTo>
                  <a:lnTo>
                    <a:pt x="379" y="1967"/>
                  </a:lnTo>
                  <a:lnTo>
                    <a:pt x="386" y="1977"/>
                  </a:lnTo>
                  <a:lnTo>
                    <a:pt x="392" y="1988"/>
                  </a:lnTo>
                  <a:lnTo>
                    <a:pt x="395" y="1999"/>
                  </a:lnTo>
                  <a:lnTo>
                    <a:pt x="396" y="2011"/>
                  </a:lnTo>
                  <a:lnTo>
                    <a:pt x="398" y="2016"/>
                  </a:lnTo>
                  <a:lnTo>
                    <a:pt x="401" y="2022"/>
                  </a:lnTo>
                  <a:lnTo>
                    <a:pt x="406" y="2028"/>
                  </a:lnTo>
                  <a:lnTo>
                    <a:pt x="413" y="2032"/>
                  </a:lnTo>
                  <a:lnTo>
                    <a:pt x="421" y="2037"/>
                  </a:lnTo>
                  <a:lnTo>
                    <a:pt x="430" y="2042"/>
                  </a:lnTo>
                  <a:lnTo>
                    <a:pt x="439" y="2044"/>
                  </a:lnTo>
                  <a:lnTo>
                    <a:pt x="449" y="2046"/>
                  </a:lnTo>
                  <a:lnTo>
                    <a:pt x="460" y="2047"/>
                  </a:lnTo>
                  <a:lnTo>
                    <a:pt x="470" y="2046"/>
                  </a:lnTo>
                  <a:lnTo>
                    <a:pt x="479" y="2044"/>
                  </a:lnTo>
                  <a:lnTo>
                    <a:pt x="489" y="2039"/>
                  </a:lnTo>
                  <a:lnTo>
                    <a:pt x="497" y="2034"/>
                  </a:lnTo>
                  <a:lnTo>
                    <a:pt x="504" y="2024"/>
                  </a:lnTo>
                  <a:lnTo>
                    <a:pt x="508" y="2013"/>
                  </a:lnTo>
                  <a:lnTo>
                    <a:pt x="512" y="1998"/>
                  </a:lnTo>
                  <a:lnTo>
                    <a:pt x="515" y="1969"/>
                  </a:lnTo>
                  <a:lnTo>
                    <a:pt x="519" y="1947"/>
                  </a:lnTo>
                  <a:lnTo>
                    <a:pt x="522" y="1930"/>
                  </a:lnTo>
                  <a:lnTo>
                    <a:pt x="524" y="1916"/>
                  </a:lnTo>
                  <a:lnTo>
                    <a:pt x="529" y="1906"/>
                  </a:lnTo>
                  <a:lnTo>
                    <a:pt x="534" y="1898"/>
                  </a:lnTo>
                  <a:lnTo>
                    <a:pt x="539" y="1891"/>
                  </a:lnTo>
                  <a:lnTo>
                    <a:pt x="547" y="1884"/>
                  </a:lnTo>
                  <a:lnTo>
                    <a:pt x="557" y="1865"/>
                  </a:lnTo>
                  <a:lnTo>
                    <a:pt x="555" y="1840"/>
                  </a:lnTo>
                  <a:lnTo>
                    <a:pt x="551" y="1816"/>
                  </a:lnTo>
                  <a:lnTo>
                    <a:pt x="554" y="1800"/>
                  </a:lnTo>
                  <a:lnTo>
                    <a:pt x="561" y="1792"/>
                  </a:lnTo>
                  <a:lnTo>
                    <a:pt x="570" y="1779"/>
                  </a:lnTo>
                  <a:lnTo>
                    <a:pt x="582" y="1762"/>
                  </a:lnTo>
                  <a:lnTo>
                    <a:pt x="595" y="1741"/>
                  </a:lnTo>
                  <a:lnTo>
                    <a:pt x="605" y="1718"/>
                  </a:lnTo>
                  <a:lnTo>
                    <a:pt x="614" y="1695"/>
                  </a:lnTo>
                  <a:lnTo>
                    <a:pt x="620" y="1672"/>
                  </a:lnTo>
                  <a:lnTo>
                    <a:pt x="621" y="1650"/>
                  </a:lnTo>
                  <a:lnTo>
                    <a:pt x="622" y="1629"/>
                  </a:lnTo>
                  <a:lnTo>
                    <a:pt x="630" y="1607"/>
                  </a:lnTo>
                  <a:lnTo>
                    <a:pt x="642" y="1587"/>
                  </a:lnTo>
                  <a:lnTo>
                    <a:pt x="658" y="1567"/>
                  </a:lnTo>
                  <a:lnTo>
                    <a:pt x="675" y="1550"/>
                  </a:lnTo>
                  <a:lnTo>
                    <a:pt x="692" y="1536"/>
                  </a:lnTo>
                  <a:lnTo>
                    <a:pt x="707" y="1528"/>
                  </a:lnTo>
                  <a:lnTo>
                    <a:pt x="718" y="1524"/>
                  </a:lnTo>
                  <a:lnTo>
                    <a:pt x="728" y="1523"/>
                  </a:lnTo>
                  <a:lnTo>
                    <a:pt x="743" y="1519"/>
                  </a:lnTo>
                  <a:lnTo>
                    <a:pt x="760" y="1511"/>
                  </a:lnTo>
                  <a:lnTo>
                    <a:pt x="777" y="1498"/>
                  </a:lnTo>
                  <a:lnTo>
                    <a:pt x="795" y="1482"/>
                  </a:lnTo>
                  <a:lnTo>
                    <a:pt x="814" y="1461"/>
                  </a:lnTo>
                  <a:lnTo>
                    <a:pt x="831" y="1436"/>
                  </a:lnTo>
                  <a:lnTo>
                    <a:pt x="846" y="1405"/>
                  </a:lnTo>
                  <a:lnTo>
                    <a:pt x="858" y="1375"/>
                  </a:lnTo>
                  <a:lnTo>
                    <a:pt x="867" y="1354"/>
                  </a:lnTo>
                  <a:lnTo>
                    <a:pt x="875" y="1338"/>
                  </a:lnTo>
                  <a:lnTo>
                    <a:pt x="881" y="1327"/>
                  </a:lnTo>
                  <a:lnTo>
                    <a:pt x="888" y="1320"/>
                  </a:lnTo>
                  <a:lnTo>
                    <a:pt x="893" y="1316"/>
                  </a:lnTo>
                  <a:lnTo>
                    <a:pt x="901" y="1312"/>
                  </a:lnTo>
                  <a:lnTo>
                    <a:pt x="912" y="1309"/>
                  </a:lnTo>
                  <a:lnTo>
                    <a:pt x="919" y="1305"/>
                  </a:lnTo>
                  <a:lnTo>
                    <a:pt x="929" y="1299"/>
                  </a:lnTo>
                  <a:lnTo>
                    <a:pt x="943" y="1289"/>
                  </a:lnTo>
                  <a:lnTo>
                    <a:pt x="958" y="1279"/>
                  </a:lnTo>
                  <a:lnTo>
                    <a:pt x="974" y="1265"/>
                  </a:lnTo>
                  <a:lnTo>
                    <a:pt x="991" y="1251"/>
                  </a:lnTo>
                  <a:lnTo>
                    <a:pt x="1009" y="1236"/>
                  </a:lnTo>
                  <a:lnTo>
                    <a:pt x="1027" y="1220"/>
                  </a:lnTo>
                  <a:lnTo>
                    <a:pt x="1045" y="1204"/>
                  </a:lnTo>
                  <a:lnTo>
                    <a:pt x="1062" y="1188"/>
                  </a:lnTo>
                  <a:lnTo>
                    <a:pt x="1078" y="1173"/>
                  </a:lnTo>
                  <a:lnTo>
                    <a:pt x="1092" y="1158"/>
                  </a:lnTo>
                  <a:lnTo>
                    <a:pt x="1103" y="1143"/>
                  </a:lnTo>
                  <a:lnTo>
                    <a:pt x="1111" y="1130"/>
                  </a:lnTo>
                  <a:lnTo>
                    <a:pt x="1117" y="1120"/>
                  </a:lnTo>
                  <a:lnTo>
                    <a:pt x="1119" y="1111"/>
                  </a:lnTo>
                  <a:lnTo>
                    <a:pt x="1116" y="1097"/>
                  </a:lnTo>
                  <a:lnTo>
                    <a:pt x="1104" y="1087"/>
                  </a:lnTo>
                  <a:lnTo>
                    <a:pt x="1088" y="1080"/>
                  </a:lnTo>
                  <a:lnTo>
                    <a:pt x="1070" y="1077"/>
                  </a:lnTo>
                  <a:lnTo>
                    <a:pt x="1048" y="1077"/>
                  </a:lnTo>
                  <a:lnTo>
                    <a:pt x="1027" y="1082"/>
                  </a:lnTo>
                  <a:lnTo>
                    <a:pt x="1007" y="1088"/>
                  </a:lnTo>
                  <a:lnTo>
                    <a:pt x="991" y="1098"/>
                  </a:lnTo>
                  <a:lnTo>
                    <a:pt x="983" y="1105"/>
                  </a:lnTo>
                  <a:lnTo>
                    <a:pt x="983" y="1102"/>
                  </a:lnTo>
                  <a:lnTo>
                    <a:pt x="988" y="1093"/>
                  </a:lnTo>
                  <a:lnTo>
                    <a:pt x="995" y="1081"/>
                  </a:lnTo>
                  <a:lnTo>
                    <a:pt x="999" y="1066"/>
                  </a:lnTo>
                  <a:lnTo>
                    <a:pt x="998" y="1053"/>
                  </a:lnTo>
                  <a:lnTo>
                    <a:pt x="989" y="1043"/>
                  </a:lnTo>
                  <a:lnTo>
                    <a:pt x="967" y="1039"/>
                  </a:lnTo>
                  <a:lnTo>
                    <a:pt x="958" y="1038"/>
                  </a:lnTo>
                  <a:lnTo>
                    <a:pt x="961" y="1034"/>
                  </a:lnTo>
                  <a:lnTo>
                    <a:pt x="975" y="1028"/>
                  </a:lnTo>
                  <a:lnTo>
                    <a:pt x="994" y="1022"/>
                  </a:lnTo>
                  <a:lnTo>
                    <a:pt x="1015" y="1019"/>
                  </a:lnTo>
                  <a:lnTo>
                    <a:pt x="1035" y="1017"/>
                  </a:lnTo>
                  <a:lnTo>
                    <a:pt x="1051" y="1020"/>
                  </a:lnTo>
                  <a:lnTo>
                    <a:pt x="1058" y="1028"/>
                  </a:lnTo>
                  <a:lnTo>
                    <a:pt x="1063" y="1037"/>
                  </a:lnTo>
                  <a:lnTo>
                    <a:pt x="1071" y="1043"/>
                  </a:lnTo>
                  <a:lnTo>
                    <a:pt x="1082" y="1045"/>
                  </a:lnTo>
                  <a:lnTo>
                    <a:pt x="1094" y="1043"/>
                  </a:lnTo>
                  <a:lnTo>
                    <a:pt x="1105" y="1038"/>
                  </a:lnTo>
                  <a:lnTo>
                    <a:pt x="1116" y="1030"/>
                  </a:lnTo>
                  <a:lnTo>
                    <a:pt x="1123" y="1019"/>
                  </a:lnTo>
                  <a:lnTo>
                    <a:pt x="1125" y="1004"/>
                  </a:lnTo>
                  <a:lnTo>
                    <a:pt x="1124" y="989"/>
                  </a:lnTo>
                  <a:lnTo>
                    <a:pt x="1120" y="976"/>
                  </a:lnTo>
                  <a:lnTo>
                    <a:pt x="1115" y="966"/>
                  </a:lnTo>
                  <a:lnTo>
                    <a:pt x="1107" y="955"/>
                  </a:lnTo>
                  <a:lnTo>
                    <a:pt x="1096" y="946"/>
                  </a:lnTo>
                  <a:lnTo>
                    <a:pt x="1085" y="937"/>
                  </a:lnTo>
                  <a:lnTo>
                    <a:pt x="1070" y="929"/>
                  </a:lnTo>
                  <a:lnTo>
                    <a:pt x="1052" y="920"/>
                  </a:lnTo>
                  <a:lnTo>
                    <a:pt x="1036" y="913"/>
                  </a:lnTo>
                  <a:lnTo>
                    <a:pt x="1022" y="909"/>
                  </a:lnTo>
                  <a:lnTo>
                    <a:pt x="1013" y="908"/>
                  </a:lnTo>
                  <a:lnTo>
                    <a:pt x="1007" y="908"/>
                  </a:lnTo>
                  <a:lnTo>
                    <a:pt x="1003" y="908"/>
                  </a:lnTo>
                  <a:lnTo>
                    <a:pt x="1002" y="907"/>
                  </a:lnTo>
                  <a:lnTo>
                    <a:pt x="1002" y="903"/>
                  </a:lnTo>
                  <a:lnTo>
                    <a:pt x="1003" y="896"/>
                  </a:lnTo>
                  <a:lnTo>
                    <a:pt x="1009" y="891"/>
                  </a:lnTo>
                  <a:lnTo>
                    <a:pt x="1018" y="891"/>
                  </a:lnTo>
                  <a:lnTo>
                    <a:pt x="1029" y="893"/>
                  </a:lnTo>
                  <a:lnTo>
                    <a:pt x="1042" y="896"/>
                  </a:lnTo>
                  <a:lnTo>
                    <a:pt x="1051" y="899"/>
                  </a:lnTo>
                  <a:lnTo>
                    <a:pt x="1058" y="898"/>
                  </a:lnTo>
                  <a:lnTo>
                    <a:pt x="1059" y="892"/>
                  </a:lnTo>
                  <a:lnTo>
                    <a:pt x="1052" y="878"/>
                  </a:lnTo>
                  <a:lnTo>
                    <a:pt x="1041" y="862"/>
                  </a:lnTo>
                  <a:lnTo>
                    <a:pt x="1030" y="848"/>
                  </a:lnTo>
                  <a:lnTo>
                    <a:pt x="1021" y="838"/>
                  </a:lnTo>
                  <a:lnTo>
                    <a:pt x="1014" y="830"/>
                  </a:lnTo>
                  <a:lnTo>
                    <a:pt x="1010" y="823"/>
                  </a:lnTo>
                  <a:lnTo>
                    <a:pt x="1009" y="818"/>
                  </a:lnTo>
                  <a:lnTo>
                    <a:pt x="1013" y="815"/>
                  </a:lnTo>
                  <a:lnTo>
                    <a:pt x="1021" y="812"/>
                  </a:lnTo>
                  <a:lnTo>
                    <a:pt x="1033" y="808"/>
                  </a:lnTo>
                  <a:lnTo>
                    <a:pt x="1043" y="801"/>
                  </a:lnTo>
                  <a:lnTo>
                    <a:pt x="1051" y="790"/>
                  </a:lnTo>
                  <a:lnTo>
                    <a:pt x="1059" y="780"/>
                  </a:lnTo>
                  <a:lnTo>
                    <a:pt x="1064" y="767"/>
                  </a:lnTo>
                  <a:lnTo>
                    <a:pt x="1067" y="756"/>
                  </a:lnTo>
                  <a:lnTo>
                    <a:pt x="1067" y="744"/>
                  </a:lnTo>
                  <a:lnTo>
                    <a:pt x="1064" y="734"/>
                  </a:lnTo>
                  <a:lnTo>
                    <a:pt x="1062" y="725"/>
                  </a:lnTo>
                  <a:lnTo>
                    <a:pt x="1063" y="716"/>
                  </a:lnTo>
                  <a:lnTo>
                    <a:pt x="1066" y="706"/>
                  </a:lnTo>
                  <a:lnTo>
                    <a:pt x="1071" y="698"/>
                  </a:lnTo>
                  <a:lnTo>
                    <a:pt x="1074" y="689"/>
                  </a:lnTo>
                  <a:lnTo>
                    <a:pt x="1075" y="680"/>
                  </a:lnTo>
                  <a:lnTo>
                    <a:pt x="1072" y="672"/>
                  </a:lnTo>
                  <a:lnTo>
                    <a:pt x="1064" y="663"/>
                  </a:lnTo>
                  <a:lnTo>
                    <a:pt x="1056" y="655"/>
                  </a:lnTo>
                  <a:lnTo>
                    <a:pt x="1051" y="646"/>
                  </a:lnTo>
                  <a:lnTo>
                    <a:pt x="1051" y="640"/>
                  </a:lnTo>
                  <a:lnTo>
                    <a:pt x="1052" y="632"/>
                  </a:lnTo>
                  <a:lnTo>
                    <a:pt x="1054" y="625"/>
                  </a:lnTo>
                  <a:lnTo>
                    <a:pt x="1055" y="618"/>
                  </a:lnTo>
                  <a:lnTo>
                    <a:pt x="1052" y="610"/>
                  </a:lnTo>
                  <a:lnTo>
                    <a:pt x="1045" y="602"/>
                  </a:lnTo>
                  <a:lnTo>
                    <a:pt x="1034" y="592"/>
                  </a:lnTo>
                  <a:lnTo>
                    <a:pt x="1020" y="582"/>
                  </a:lnTo>
                  <a:lnTo>
                    <a:pt x="1005" y="570"/>
                  </a:lnTo>
                  <a:lnTo>
                    <a:pt x="990" y="559"/>
                  </a:lnTo>
                  <a:lnTo>
                    <a:pt x="980" y="547"/>
                  </a:lnTo>
                  <a:lnTo>
                    <a:pt x="974" y="535"/>
                  </a:lnTo>
                  <a:lnTo>
                    <a:pt x="975" y="523"/>
                  </a:lnTo>
                  <a:lnTo>
                    <a:pt x="986" y="512"/>
                  </a:lnTo>
                  <a:lnTo>
                    <a:pt x="998" y="501"/>
                  </a:lnTo>
                  <a:lnTo>
                    <a:pt x="1006" y="491"/>
                  </a:lnTo>
                  <a:lnTo>
                    <a:pt x="1010" y="482"/>
                  </a:lnTo>
                  <a:lnTo>
                    <a:pt x="1010" y="474"/>
                  </a:lnTo>
                  <a:lnTo>
                    <a:pt x="1006" y="468"/>
                  </a:lnTo>
                  <a:lnTo>
                    <a:pt x="999" y="463"/>
                  </a:lnTo>
                  <a:lnTo>
                    <a:pt x="990" y="460"/>
                  </a:lnTo>
                  <a:lnTo>
                    <a:pt x="979" y="459"/>
                  </a:lnTo>
                  <a:lnTo>
                    <a:pt x="969" y="456"/>
                  </a:lnTo>
                  <a:lnTo>
                    <a:pt x="964" y="452"/>
                  </a:lnTo>
                  <a:lnTo>
                    <a:pt x="960" y="444"/>
                  </a:lnTo>
                  <a:lnTo>
                    <a:pt x="958" y="436"/>
                  </a:lnTo>
                  <a:lnTo>
                    <a:pt x="956" y="428"/>
                  </a:lnTo>
                  <a:lnTo>
                    <a:pt x="952" y="421"/>
                  </a:lnTo>
                  <a:lnTo>
                    <a:pt x="946" y="416"/>
                  </a:lnTo>
                  <a:lnTo>
                    <a:pt x="937" y="416"/>
                  </a:lnTo>
                  <a:lnTo>
                    <a:pt x="920" y="405"/>
                  </a:lnTo>
                  <a:lnTo>
                    <a:pt x="913" y="371"/>
                  </a:lnTo>
                  <a:lnTo>
                    <a:pt x="912" y="328"/>
                  </a:lnTo>
                  <a:lnTo>
                    <a:pt x="912" y="290"/>
                  </a:lnTo>
                  <a:lnTo>
                    <a:pt x="914" y="263"/>
                  </a:lnTo>
                  <a:lnTo>
                    <a:pt x="920" y="240"/>
                  </a:lnTo>
                  <a:lnTo>
                    <a:pt x="922" y="219"/>
                  </a:lnTo>
                  <a:lnTo>
                    <a:pt x="919" y="195"/>
                  </a:lnTo>
                  <a:lnTo>
                    <a:pt x="917" y="173"/>
                  </a:lnTo>
                  <a:lnTo>
                    <a:pt x="924" y="146"/>
                  </a:lnTo>
                  <a:lnTo>
                    <a:pt x="934" y="120"/>
                  </a:lnTo>
                  <a:lnTo>
                    <a:pt x="939" y="95"/>
                  </a:lnTo>
                  <a:lnTo>
                    <a:pt x="939" y="84"/>
                  </a:lnTo>
                  <a:lnTo>
                    <a:pt x="937" y="75"/>
                  </a:lnTo>
                  <a:lnTo>
                    <a:pt x="932" y="68"/>
                  </a:lnTo>
                  <a:lnTo>
                    <a:pt x="924" y="62"/>
                  </a:lnTo>
                  <a:lnTo>
                    <a:pt x="917" y="60"/>
                  </a:lnTo>
                  <a:lnTo>
                    <a:pt x="911" y="59"/>
                  </a:lnTo>
                  <a:lnTo>
                    <a:pt x="904" y="59"/>
                  </a:lnTo>
                  <a:lnTo>
                    <a:pt x="898" y="59"/>
                  </a:lnTo>
                  <a:lnTo>
                    <a:pt x="889" y="62"/>
                  </a:lnTo>
                  <a:lnTo>
                    <a:pt x="879" y="68"/>
                  </a:lnTo>
                  <a:lnTo>
                    <a:pt x="871" y="76"/>
                  </a:lnTo>
                  <a:lnTo>
                    <a:pt x="863" y="84"/>
                  </a:lnTo>
                  <a:lnTo>
                    <a:pt x="856" y="93"/>
                  </a:lnTo>
                  <a:lnTo>
                    <a:pt x="851" y="104"/>
                  </a:lnTo>
                  <a:lnTo>
                    <a:pt x="845" y="113"/>
                  </a:lnTo>
                  <a:lnTo>
                    <a:pt x="839" y="122"/>
                  </a:lnTo>
                  <a:lnTo>
                    <a:pt x="832" y="133"/>
                  </a:lnTo>
                  <a:lnTo>
                    <a:pt x="826" y="140"/>
                  </a:lnTo>
                  <a:lnTo>
                    <a:pt x="821" y="143"/>
                  </a:lnTo>
                  <a:lnTo>
                    <a:pt x="816" y="144"/>
                  </a:lnTo>
                  <a:lnTo>
                    <a:pt x="813" y="143"/>
                  </a:lnTo>
                  <a:lnTo>
                    <a:pt x="809" y="140"/>
                  </a:lnTo>
                  <a:lnTo>
                    <a:pt x="806" y="133"/>
                  </a:lnTo>
                  <a:lnTo>
                    <a:pt x="803" y="122"/>
                  </a:lnTo>
                  <a:lnTo>
                    <a:pt x="800" y="114"/>
                  </a:lnTo>
                  <a:lnTo>
                    <a:pt x="795" y="110"/>
                  </a:lnTo>
                  <a:lnTo>
                    <a:pt x="790" y="111"/>
                  </a:lnTo>
                  <a:lnTo>
                    <a:pt x="783" y="114"/>
                  </a:lnTo>
                  <a:lnTo>
                    <a:pt x="776" y="120"/>
                  </a:lnTo>
                  <a:lnTo>
                    <a:pt x="769" y="128"/>
                  </a:lnTo>
                  <a:lnTo>
                    <a:pt x="761" y="137"/>
                  </a:lnTo>
                  <a:lnTo>
                    <a:pt x="754" y="146"/>
                  </a:lnTo>
                  <a:lnTo>
                    <a:pt x="750" y="151"/>
                  </a:lnTo>
                  <a:lnTo>
                    <a:pt x="750" y="149"/>
                  </a:lnTo>
                  <a:lnTo>
                    <a:pt x="753" y="142"/>
                  </a:lnTo>
                  <a:lnTo>
                    <a:pt x="755" y="133"/>
                  </a:lnTo>
                  <a:lnTo>
                    <a:pt x="754" y="121"/>
                  </a:lnTo>
                  <a:lnTo>
                    <a:pt x="749" y="112"/>
                  </a:lnTo>
                  <a:lnTo>
                    <a:pt x="738" y="106"/>
                  </a:lnTo>
                  <a:lnTo>
                    <a:pt x="718" y="105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04" name="Freeform 426"/>
            <p:cNvSpPr>
              <a:spLocks/>
            </p:cNvSpPr>
            <p:nvPr/>
          </p:nvSpPr>
          <p:spPr bwMode="auto">
            <a:xfrm>
              <a:off x="2301743" y="1313519"/>
              <a:ext cx="37033" cy="31802"/>
            </a:xfrm>
            <a:custGeom>
              <a:avLst/>
              <a:gdLst/>
              <a:ahLst/>
              <a:cxnLst>
                <a:cxn ang="0">
                  <a:pos x="39" y="19"/>
                </a:cxn>
                <a:cxn ang="0">
                  <a:pos x="38" y="21"/>
                </a:cxn>
                <a:cxn ang="0">
                  <a:pos x="35" y="25"/>
                </a:cxn>
                <a:cxn ang="0">
                  <a:pos x="31" y="29"/>
                </a:cxn>
                <a:cxn ang="0">
                  <a:pos x="27" y="33"/>
                </a:cxn>
                <a:cxn ang="0">
                  <a:pos x="23" y="35"/>
                </a:cxn>
                <a:cxn ang="0">
                  <a:pos x="18" y="36"/>
                </a:cxn>
                <a:cxn ang="0">
                  <a:pos x="13" y="36"/>
                </a:cxn>
                <a:cxn ang="0">
                  <a:pos x="12" y="36"/>
                </a:cxn>
                <a:cxn ang="0">
                  <a:pos x="11" y="35"/>
                </a:cxn>
                <a:cxn ang="0">
                  <a:pos x="10" y="33"/>
                </a:cxn>
                <a:cxn ang="0">
                  <a:pos x="8" y="31"/>
                </a:cxn>
                <a:cxn ang="0">
                  <a:pos x="4" y="27"/>
                </a:cxn>
                <a:cxn ang="0">
                  <a:pos x="1" y="24"/>
                </a:cxn>
                <a:cxn ang="0">
                  <a:pos x="0" y="19"/>
                </a:cxn>
                <a:cxn ang="0">
                  <a:pos x="1" y="16"/>
                </a:cxn>
                <a:cxn ang="0">
                  <a:pos x="7" y="11"/>
                </a:cxn>
                <a:cxn ang="0">
                  <a:pos x="12" y="6"/>
                </a:cxn>
                <a:cxn ang="0">
                  <a:pos x="16" y="2"/>
                </a:cxn>
                <a:cxn ang="0">
                  <a:pos x="19" y="0"/>
                </a:cxn>
                <a:cxn ang="0">
                  <a:pos x="24" y="1"/>
                </a:cxn>
                <a:cxn ang="0">
                  <a:pos x="31" y="3"/>
                </a:cxn>
                <a:cxn ang="0">
                  <a:pos x="37" y="6"/>
                </a:cxn>
                <a:cxn ang="0">
                  <a:pos x="40" y="11"/>
                </a:cxn>
                <a:cxn ang="0">
                  <a:pos x="39" y="19"/>
                </a:cxn>
              </a:cxnLst>
              <a:rect l="0" t="0" r="r" b="b"/>
              <a:pathLst>
                <a:path w="40" h="36">
                  <a:moveTo>
                    <a:pt x="39" y="19"/>
                  </a:moveTo>
                  <a:lnTo>
                    <a:pt x="38" y="21"/>
                  </a:lnTo>
                  <a:lnTo>
                    <a:pt x="35" y="25"/>
                  </a:lnTo>
                  <a:lnTo>
                    <a:pt x="31" y="29"/>
                  </a:lnTo>
                  <a:lnTo>
                    <a:pt x="27" y="33"/>
                  </a:lnTo>
                  <a:lnTo>
                    <a:pt x="23" y="35"/>
                  </a:lnTo>
                  <a:lnTo>
                    <a:pt x="18" y="36"/>
                  </a:lnTo>
                  <a:lnTo>
                    <a:pt x="13" y="36"/>
                  </a:lnTo>
                  <a:lnTo>
                    <a:pt x="12" y="36"/>
                  </a:lnTo>
                  <a:lnTo>
                    <a:pt x="11" y="35"/>
                  </a:lnTo>
                  <a:lnTo>
                    <a:pt x="10" y="33"/>
                  </a:lnTo>
                  <a:lnTo>
                    <a:pt x="8" y="31"/>
                  </a:lnTo>
                  <a:lnTo>
                    <a:pt x="4" y="27"/>
                  </a:lnTo>
                  <a:lnTo>
                    <a:pt x="1" y="24"/>
                  </a:lnTo>
                  <a:lnTo>
                    <a:pt x="0" y="19"/>
                  </a:lnTo>
                  <a:lnTo>
                    <a:pt x="1" y="16"/>
                  </a:lnTo>
                  <a:lnTo>
                    <a:pt x="7" y="11"/>
                  </a:lnTo>
                  <a:lnTo>
                    <a:pt x="12" y="6"/>
                  </a:lnTo>
                  <a:lnTo>
                    <a:pt x="16" y="2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31" y="3"/>
                  </a:lnTo>
                  <a:lnTo>
                    <a:pt x="37" y="6"/>
                  </a:lnTo>
                  <a:lnTo>
                    <a:pt x="40" y="11"/>
                  </a:lnTo>
                  <a:lnTo>
                    <a:pt x="39" y="19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05" name="Freeform 427"/>
            <p:cNvSpPr>
              <a:spLocks/>
            </p:cNvSpPr>
            <p:nvPr/>
          </p:nvSpPr>
          <p:spPr bwMode="auto">
            <a:xfrm>
              <a:off x="2617950" y="1570696"/>
              <a:ext cx="0" cy="4148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1" y="2"/>
                </a:cxn>
              </a:cxnLst>
              <a:rect l="0" t="0" r="r" b="b"/>
              <a:pathLst>
                <a:path w="1" h="4">
                  <a:moveTo>
                    <a:pt x="1" y="2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06" name="Freeform 428"/>
            <p:cNvSpPr>
              <a:spLocks/>
            </p:cNvSpPr>
            <p:nvPr/>
          </p:nvSpPr>
          <p:spPr bwMode="auto">
            <a:xfrm>
              <a:off x="2938430" y="1599733"/>
              <a:ext cx="2849" cy="5531"/>
            </a:xfrm>
            <a:custGeom>
              <a:avLst/>
              <a:gdLst/>
              <a:ahLst/>
              <a:cxnLst>
                <a:cxn ang="0">
                  <a:pos x="5" y="8"/>
                </a:cxn>
                <a:cxn ang="0">
                  <a:pos x="5" y="6"/>
                </a:cxn>
                <a:cxn ang="0">
                  <a:pos x="5" y="5"/>
                </a:cxn>
                <a:cxn ang="0">
                  <a:pos x="5" y="2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2" y="5"/>
                </a:cxn>
                <a:cxn ang="0">
                  <a:pos x="5" y="8"/>
                </a:cxn>
              </a:cxnLst>
              <a:rect l="0" t="0" r="r" b="b"/>
              <a:pathLst>
                <a:path w="5" h="8">
                  <a:moveTo>
                    <a:pt x="5" y="8"/>
                  </a:moveTo>
                  <a:lnTo>
                    <a:pt x="5" y="6"/>
                  </a:lnTo>
                  <a:lnTo>
                    <a:pt x="5" y="5"/>
                  </a:lnTo>
                  <a:lnTo>
                    <a:pt x="5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" y="5"/>
                  </a:lnTo>
                  <a:lnTo>
                    <a:pt x="5" y="8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07" name="Freeform 429"/>
            <p:cNvSpPr>
              <a:spLocks/>
            </p:cNvSpPr>
            <p:nvPr/>
          </p:nvSpPr>
          <p:spPr bwMode="auto">
            <a:xfrm>
              <a:off x="2623647" y="1236090"/>
              <a:ext cx="12819" cy="12444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9" y="13"/>
                </a:cxn>
                <a:cxn ang="0">
                  <a:pos x="14" y="15"/>
                </a:cxn>
                <a:cxn ang="0">
                  <a:pos x="14" y="14"/>
                </a:cxn>
                <a:cxn ang="0">
                  <a:pos x="10" y="7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6" y="1"/>
                </a:cxn>
                <a:cxn ang="0">
                  <a:pos x="3" y="2"/>
                </a:cxn>
                <a:cxn ang="0">
                  <a:pos x="2" y="3"/>
                </a:cxn>
                <a:cxn ang="0">
                  <a:pos x="0" y="5"/>
                </a:cxn>
                <a:cxn ang="0">
                  <a:pos x="1" y="6"/>
                </a:cxn>
                <a:cxn ang="0">
                  <a:pos x="1" y="6"/>
                </a:cxn>
                <a:cxn ang="0">
                  <a:pos x="1" y="6"/>
                </a:cxn>
                <a:cxn ang="0">
                  <a:pos x="2" y="7"/>
                </a:cxn>
              </a:cxnLst>
              <a:rect l="0" t="0" r="r" b="b"/>
              <a:pathLst>
                <a:path w="14" h="15">
                  <a:moveTo>
                    <a:pt x="2" y="7"/>
                  </a:moveTo>
                  <a:lnTo>
                    <a:pt x="9" y="13"/>
                  </a:lnTo>
                  <a:lnTo>
                    <a:pt x="14" y="15"/>
                  </a:lnTo>
                  <a:lnTo>
                    <a:pt x="14" y="14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6" y="1"/>
                  </a:lnTo>
                  <a:lnTo>
                    <a:pt x="3" y="2"/>
                  </a:lnTo>
                  <a:lnTo>
                    <a:pt x="2" y="3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08" name="Freeform 430"/>
            <p:cNvSpPr>
              <a:spLocks/>
            </p:cNvSpPr>
            <p:nvPr/>
          </p:nvSpPr>
          <p:spPr bwMode="auto">
            <a:xfrm>
              <a:off x="2791722" y="1643978"/>
              <a:ext cx="129616" cy="105083"/>
            </a:xfrm>
            <a:custGeom>
              <a:avLst/>
              <a:gdLst/>
              <a:ahLst/>
              <a:cxnLst>
                <a:cxn ang="0">
                  <a:pos x="124" y="60"/>
                </a:cxn>
                <a:cxn ang="0">
                  <a:pos x="135" y="67"/>
                </a:cxn>
                <a:cxn ang="0">
                  <a:pos x="129" y="76"/>
                </a:cxn>
                <a:cxn ang="0">
                  <a:pos x="124" y="81"/>
                </a:cxn>
                <a:cxn ang="0">
                  <a:pos x="118" y="83"/>
                </a:cxn>
                <a:cxn ang="0">
                  <a:pos x="114" y="82"/>
                </a:cxn>
                <a:cxn ang="0">
                  <a:pos x="101" y="77"/>
                </a:cxn>
                <a:cxn ang="0">
                  <a:pos x="91" y="74"/>
                </a:cxn>
                <a:cxn ang="0">
                  <a:pos x="82" y="68"/>
                </a:cxn>
                <a:cxn ang="0">
                  <a:pos x="72" y="66"/>
                </a:cxn>
                <a:cxn ang="0">
                  <a:pos x="71" y="78"/>
                </a:cxn>
                <a:cxn ang="0">
                  <a:pos x="72" y="92"/>
                </a:cxn>
                <a:cxn ang="0">
                  <a:pos x="61" y="99"/>
                </a:cxn>
                <a:cxn ang="0">
                  <a:pos x="57" y="107"/>
                </a:cxn>
                <a:cxn ang="0">
                  <a:pos x="53" y="114"/>
                </a:cxn>
                <a:cxn ang="0">
                  <a:pos x="44" y="119"/>
                </a:cxn>
                <a:cxn ang="0">
                  <a:pos x="39" y="111"/>
                </a:cxn>
                <a:cxn ang="0">
                  <a:pos x="34" y="100"/>
                </a:cxn>
                <a:cxn ang="0">
                  <a:pos x="23" y="99"/>
                </a:cxn>
                <a:cxn ang="0">
                  <a:pos x="17" y="101"/>
                </a:cxn>
                <a:cxn ang="0">
                  <a:pos x="3" y="105"/>
                </a:cxn>
                <a:cxn ang="0">
                  <a:pos x="1" y="97"/>
                </a:cxn>
                <a:cxn ang="0">
                  <a:pos x="9" y="84"/>
                </a:cxn>
                <a:cxn ang="0">
                  <a:pos x="16" y="79"/>
                </a:cxn>
                <a:cxn ang="0">
                  <a:pos x="14" y="68"/>
                </a:cxn>
                <a:cxn ang="0">
                  <a:pos x="11" y="55"/>
                </a:cxn>
                <a:cxn ang="0">
                  <a:pos x="12" y="44"/>
                </a:cxn>
                <a:cxn ang="0">
                  <a:pos x="8" y="35"/>
                </a:cxn>
                <a:cxn ang="0">
                  <a:pos x="8" y="16"/>
                </a:cxn>
                <a:cxn ang="0">
                  <a:pos x="9" y="2"/>
                </a:cxn>
                <a:cxn ang="0">
                  <a:pos x="18" y="1"/>
                </a:cxn>
                <a:cxn ang="0">
                  <a:pos x="27" y="9"/>
                </a:cxn>
                <a:cxn ang="0">
                  <a:pos x="32" y="26"/>
                </a:cxn>
                <a:cxn ang="0">
                  <a:pos x="37" y="30"/>
                </a:cxn>
                <a:cxn ang="0">
                  <a:pos x="44" y="25"/>
                </a:cxn>
                <a:cxn ang="0">
                  <a:pos x="54" y="23"/>
                </a:cxn>
                <a:cxn ang="0">
                  <a:pos x="70" y="26"/>
                </a:cxn>
                <a:cxn ang="0">
                  <a:pos x="85" y="33"/>
                </a:cxn>
                <a:cxn ang="0">
                  <a:pos x="93" y="48"/>
                </a:cxn>
                <a:cxn ang="0">
                  <a:pos x="100" y="58"/>
                </a:cxn>
                <a:cxn ang="0">
                  <a:pos x="122" y="59"/>
                </a:cxn>
              </a:cxnLst>
              <a:rect l="0" t="0" r="r" b="b"/>
              <a:pathLst>
                <a:path w="135" h="119">
                  <a:moveTo>
                    <a:pt x="122" y="59"/>
                  </a:moveTo>
                  <a:lnTo>
                    <a:pt x="124" y="60"/>
                  </a:lnTo>
                  <a:lnTo>
                    <a:pt x="130" y="62"/>
                  </a:lnTo>
                  <a:lnTo>
                    <a:pt x="135" y="67"/>
                  </a:lnTo>
                  <a:lnTo>
                    <a:pt x="133" y="71"/>
                  </a:lnTo>
                  <a:lnTo>
                    <a:pt x="129" y="76"/>
                  </a:lnTo>
                  <a:lnTo>
                    <a:pt x="126" y="78"/>
                  </a:lnTo>
                  <a:lnTo>
                    <a:pt x="124" y="81"/>
                  </a:lnTo>
                  <a:lnTo>
                    <a:pt x="121" y="83"/>
                  </a:lnTo>
                  <a:lnTo>
                    <a:pt x="118" y="83"/>
                  </a:lnTo>
                  <a:lnTo>
                    <a:pt x="116" y="83"/>
                  </a:lnTo>
                  <a:lnTo>
                    <a:pt x="114" y="82"/>
                  </a:lnTo>
                  <a:lnTo>
                    <a:pt x="108" y="79"/>
                  </a:lnTo>
                  <a:lnTo>
                    <a:pt x="101" y="77"/>
                  </a:lnTo>
                  <a:lnTo>
                    <a:pt x="95" y="75"/>
                  </a:lnTo>
                  <a:lnTo>
                    <a:pt x="91" y="74"/>
                  </a:lnTo>
                  <a:lnTo>
                    <a:pt x="86" y="71"/>
                  </a:lnTo>
                  <a:lnTo>
                    <a:pt x="82" y="68"/>
                  </a:lnTo>
                  <a:lnTo>
                    <a:pt x="77" y="66"/>
                  </a:lnTo>
                  <a:lnTo>
                    <a:pt x="72" y="66"/>
                  </a:lnTo>
                  <a:lnTo>
                    <a:pt x="70" y="70"/>
                  </a:lnTo>
                  <a:lnTo>
                    <a:pt x="71" y="78"/>
                  </a:lnTo>
                  <a:lnTo>
                    <a:pt x="72" y="85"/>
                  </a:lnTo>
                  <a:lnTo>
                    <a:pt x="72" y="92"/>
                  </a:lnTo>
                  <a:lnTo>
                    <a:pt x="68" y="96"/>
                  </a:lnTo>
                  <a:lnTo>
                    <a:pt x="61" y="99"/>
                  </a:lnTo>
                  <a:lnTo>
                    <a:pt x="58" y="102"/>
                  </a:lnTo>
                  <a:lnTo>
                    <a:pt x="57" y="107"/>
                  </a:lnTo>
                  <a:lnTo>
                    <a:pt x="56" y="111"/>
                  </a:lnTo>
                  <a:lnTo>
                    <a:pt x="53" y="114"/>
                  </a:lnTo>
                  <a:lnTo>
                    <a:pt x="48" y="117"/>
                  </a:lnTo>
                  <a:lnTo>
                    <a:pt x="44" y="119"/>
                  </a:lnTo>
                  <a:lnTo>
                    <a:pt x="40" y="116"/>
                  </a:lnTo>
                  <a:lnTo>
                    <a:pt x="39" y="111"/>
                  </a:lnTo>
                  <a:lnTo>
                    <a:pt x="38" y="105"/>
                  </a:lnTo>
                  <a:lnTo>
                    <a:pt x="34" y="100"/>
                  </a:lnTo>
                  <a:lnTo>
                    <a:pt x="29" y="99"/>
                  </a:lnTo>
                  <a:lnTo>
                    <a:pt x="23" y="99"/>
                  </a:lnTo>
                  <a:lnTo>
                    <a:pt x="20" y="100"/>
                  </a:lnTo>
                  <a:lnTo>
                    <a:pt x="17" y="101"/>
                  </a:lnTo>
                  <a:lnTo>
                    <a:pt x="10" y="104"/>
                  </a:lnTo>
                  <a:lnTo>
                    <a:pt x="3" y="105"/>
                  </a:lnTo>
                  <a:lnTo>
                    <a:pt x="0" y="101"/>
                  </a:lnTo>
                  <a:lnTo>
                    <a:pt x="1" y="97"/>
                  </a:lnTo>
                  <a:lnTo>
                    <a:pt x="4" y="90"/>
                  </a:lnTo>
                  <a:lnTo>
                    <a:pt x="9" y="84"/>
                  </a:lnTo>
                  <a:lnTo>
                    <a:pt x="12" y="82"/>
                  </a:lnTo>
                  <a:lnTo>
                    <a:pt x="16" y="79"/>
                  </a:lnTo>
                  <a:lnTo>
                    <a:pt x="16" y="75"/>
                  </a:lnTo>
                  <a:lnTo>
                    <a:pt x="14" y="68"/>
                  </a:lnTo>
                  <a:lnTo>
                    <a:pt x="12" y="61"/>
                  </a:lnTo>
                  <a:lnTo>
                    <a:pt x="11" y="55"/>
                  </a:lnTo>
                  <a:lnTo>
                    <a:pt x="12" y="48"/>
                  </a:lnTo>
                  <a:lnTo>
                    <a:pt x="12" y="44"/>
                  </a:lnTo>
                  <a:lnTo>
                    <a:pt x="10" y="39"/>
                  </a:lnTo>
                  <a:lnTo>
                    <a:pt x="8" y="35"/>
                  </a:lnTo>
                  <a:lnTo>
                    <a:pt x="8" y="26"/>
                  </a:lnTo>
                  <a:lnTo>
                    <a:pt x="8" y="16"/>
                  </a:lnTo>
                  <a:lnTo>
                    <a:pt x="8" y="8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8" y="1"/>
                  </a:lnTo>
                  <a:lnTo>
                    <a:pt x="24" y="3"/>
                  </a:lnTo>
                  <a:lnTo>
                    <a:pt x="27" y="9"/>
                  </a:lnTo>
                  <a:lnTo>
                    <a:pt x="30" y="18"/>
                  </a:lnTo>
                  <a:lnTo>
                    <a:pt x="32" y="26"/>
                  </a:lnTo>
                  <a:lnTo>
                    <a:pt x="33" y="30"/>
                  </a:lnTo>
                  <a:lnTo>
                    <a:pt x="37" y="30"/>
                  </a:lnTo>
                  <a:lnTo>
                    <a:pt x="40" y="28"/>
                  </a:lnTo>
                  <a:lnTo>
                    <a:pt x="44" y="25"/>
                  </a:lnTo>
                  <a:lnTo>
                    <a:pt x="48" y="23"/>
                  </a:lnTo>
                  <a:lnTo>
                    <a:pt x="54" y="23"/>
                  </a:lnTo>
                  <a:lnTo>
                    <a:pt x="61" y="24"/>
                  </a:lnTo>
                  <a:lnTo>
                    <a:pt x="70" y="26"/>
                  </a:lnTo>
                  <a:lnTo>
                    <a:pt x="78" y="30"/>
                  </a:lnTo>
                  <a:lnTo>
                    <a:pt x="85" y="33"/>
                  </a:lnTo>
                  <a:lnTo>
                    <a:pt x="90" y="40"/>
                  </a:lnTo>
                  <a:lnTo>
                    <a:pt x="93" y="48"/>
                  </a:lnTo>
                  <a:lnTo>
                    <a:pt x="98" y="54"/>
                  </a:lnTo>
                  <a:lnTo>
                    <a:pt x="100" y="58"/>
                  </a:lnTo>
                  <a:lnTo>
                    <a:pt x="101" y="59"/>
                  </a:lnTo>
                  <a:lnTo>
                    <a:pt x="122" y="59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09" name="Freeform 431"/>
            <p:cNvSpPr>
              <a:spLocks/>
            </p:cNvSpPr>
            <p:nvPr/>
          </p:nvSpPr>
          <p:spPr bwMode="auto">
            <a:xfrm>
              <a:off x="2687743" y="1328729"/>
              <a:ext cx="536983" cy="348433"/>
            </a:xfrm>
            <a:custGeom>
              <a:avLst/>
              <a:gdLst/>
              <a:ahLst/>
              <a:cxnLst>
                <a:cxn ang="0">
                  <a:pos x="527" y="388"/>
                </a:cxn>
                <a:cxn ang="0">
                  <a:pos x="501" y="390"/>
                </a:cxn>
                <a:cxn ang="0">
                  <a:pos x="468" y="395"/>
                </a:cxn>
                <a:cxn ang="0">
                  <a:pos x="440" y="394"/>
                </a:cxn>
                <a:cxn ang="0">
                  <a:pos x="414" y="386"/>
                </a:cxn>
                <a:cxn ang="0">
                  <a:pos x="376" y="366"/>
                </a:cxn>
                <a:cxn ang="0">
                  <a:pos x="354" y="352"/>
                </a:cxn>
                <a:cxn ang="0">
                  <a:pos x="309" y="365"/>
                </a:cxn>
                <a:cxn ang="0">
                  <a:pos x="271" y="373"/>
                </a:cxn>
                <a:cxn ang="0">
                  <a:pos x="260" y="350"/>
                </a:cxn>
                <a:cxn ang="0">
                  <a:pos x="293" y="337"/>
                </a:cxn>
                <a:cxn ang="0">
                  <a:pos x="330" y="307"/>
                </a:cxn>
                <a:cxn ang="0">
                  <a:pos x="320" y="258"/>
                </a:cxn>
                <a:cxn ang="0">
                  <a:pos x="289" y="193"/>
                </a:cxn>
                <a:cxn ang="0">
                  <a:pos x="244" y="169"/>
                </a:cxn>
                <a:cxn ang="0">
                  <a:pos x="202" y="145"/>
                </a:cxn>
                <a:cxn ang="0">
                  <a:pos x="185" y="146"/>
                </a:cxn>
                <a:cxn ang="0">
                  <a:pos x="154" y="156"/>
                </a:cxn>
                <a:cxn ang="0">
                  <a:pos x="124" y="166"/>
                </a:cxn>
                <a:cxn ang="0">
                  <a:pos x="95" y="170"/>
                </a:cxn>
                <a:cxn ang="0">
                  <a:pos x="51" y="166"/>
                </a:cxn>
                <a:cxn ang="0">
                  <a:pos x="18" y="153"/>
                </a:cxn>
                <a:cxn ang="0">
                  <a:pos x="23" y="138"/>
                </a:cxn>
                <a:cxn ang="0">
                  <a:pos x="42" y="130"/>
                </a:cxn>
                <a:cxn ang="0">
                  <a:pos x="4" y="118"/>
                </a:cxn>
                <a:cxn ang="0">
                  <a:pos x="0" y="76"/>
                </a:cxn>
                <a:cxn ang="0">
                  <a:pos x="39" y="3"/>
                </a:cxn>
                <a:cxn ang="0">
                  <a:pos x="45" y="70"/>
                </a:cxn>
                <a:cxn ang="0">
                  <a:pos x="70" y="107"/>
                </a:cxn>
                <a:cxn ang="0">
                  <a:pos x="69" y="3"/>
                </a:cxn>
                <a:cxn ang="0">
                  <a:pos x="111" y="26"/>
                </a:cxn>
                <a:cxn ang="0">
                  <a:pos x="132" y="52"/>
                </a:cxn>
                <a:cxn ang="0">
                  <a:pos x="164" y="23"/>
                </a:cxn>
                <a:cxn ang="0">
                  <a:pos x="206" y="44"/>
                </a:cxn>
                <a:cxn ang="0">
                  <a:pos x="237" y="49"/>
                </a:cxn>
                <a:cxn ang="0">
                  <a:pos x="271" y="59"/>
                </a:cxn>
                <a:cxn ang="0">
                  <a:pos x="318" y="63"/>
                </a:cxn>
                <a:cxn ang="0">
                  <a:pos x="329" y="72"/>
                </a:cxn>
                <a:cxn ang="0">
                  <a:pos x="350" y="87"/>
                </a:cxn>
                <a:cxn ang="0">
                  <a:pos x="361" y="102"/>
                </a:cxn>
                <a:cxn ang="0">
                  <a:pos x="350" y="118"/>
                </a:cxn>
                <a:cxn ang="0">
                  <a:pos x="377" y="133"/>
                </a:cxn>
                <a:cxn ang="0">
                  <a:pos x="406" y="144"/>
                </a:cxn>
                <a:cxn ang="0">
                  <a:pos x="429" y="143"/>
                </a:cxn>
                <a:cxn ang="0">
                  <a:pos x="450" y="152"/>
                </a:cxn>
                <a:cxn ang="0">
                  <a:pos x="472" y="152"/>
                </a:cxn>
                <a:cxn ang="0">
                  <a:pos x="508" y="169"/>
                </a:cxn>
                <a:cxn ang="0">
                  <a:pos x="510" y="191"/>
                </a:cxn>
                <a:cxn ang="0">
                  <a:pos x="497" y="212"/>
                </a:cxn>
                <a:cxn ang="0">
                  <a:pos x="514" y="239"/>
                </a:cxn>
                <a:cxn ang="0">
                  <a:pos x="487" y="242"/>
                </a:cxn>
                <a:cxn ang="0">
                  <a:pos x="456" y="226"/>
                </a:cxn>
                <a:cxn ang="0">
                  <a:pos x="421" y="230"/>
                </a:cxn>
                <a:cxn ang="0">
                  <a:pos x="449" y="262"/>
                </a:cxn>
                <a:cxn ang="0">
                  <a:pos x="487" y="275"/>
                </a:cxn>
                <a:cxn ang="0">
                  <a:pos x="528" y="294"/>
                </a:cxn>
                <a:cxn ang="0">
                  <a:pos x="541" y="332"/>
                </a:cxn>
                <a:cxn ang="0">
                  <a:pos x="555" y="357"/>
                </a:cxn>
                <a:cxn ang="0">
                  <a:pos x="513" y="348"/>
                </a:cxn>
                <a:cxn ang="0">
                  <a:pos x="478" y="340"/>
                </a:cxn>
                <a:cxn ang="0">
                  <a:pos x="451" y="340"/>
                </a:cxn>
                <a:cxn ang="0">
                  <a:pos x="496" y="358"/>
                </a:cxn>
                <a:cxn ang="0">
                  <a:pos x="517" y="367"/>
                </a:cxn>
              </a:cxnLst>
              <a:rect l="0" t="0" r="r" b="b"/>
              <a:pathLst>
                <a:path w="556" h="395">
                  <a:moveTo>
                    <a:pt x="539" y="379"/>
                  </a:moveTo>
                  <a:lnTo>
                    <a:pt x="540" y="380"/>
                  </a:lnTo>
                  <a:lnTo>
                    <a:pt x="542" y="383"/>
                  </a:lnTo>
                  <a:lnTo>
                    <a:pt x="541" y="387"/>
                  </a:lnTo>
                  <a:lnTo>
                    <a:pt x="533" y="388"/>
                  </a:lnTo>
                  <a:lnTo>
                    <a:pt x="527" y="388"/>
                  </a:lnTo>
                  <a:lnTo>
                    <a:pt x="523" y="387"/>
                  </a:lnTo>
                  <a:lnTo>
                    <a:pt x="518" y="387"/>
                  </a:lnTo>
                  <a:lnTo>
                    <a:pt x="514" y="388"/>
                  </a:lnTo>
                  <a:lnTo>
                    <a:pt x="510" y="388"/>
                  </a:lnTo>
                  <a:lnTo>
                    <a:pt x="506" y="389"/>
                  </a:lnTo>
                  <a:lnTo>
                    <a:pt x="501" y="390"/>
                  </a:lnTo>
                  <a:lnTo>
                    <a:pt x="495" y="392"/>
                  </a:lnTo>
                  <a:lnTo>
                    <a:pt x="488" y="393"/>
                  </a:lnTo>
                  <a:lnTo>
                    <a:pt x="482" y="394"/>
                  </a:lnTo>
                  <a:lnTo>
                    <a:pt x="478" y="395"/>
                  </a:lnTo>
                  <a:lnTo>
                    <a:pt x="473" y="395"/>
                  </a:lnTo>
                  <a:lnTo>
                    <a:pt x="468" y="395"/>
                  </a:lnTo>
                  <a:lnTo>
                    <a:pt x="464" y="394"/>
                  </a:lnTo>
                  <a:lnTo>
                    <a:pt x="459" y="394"/>
                  </a:lnTo>
                  <a:lnTo>
                    <a:pt x="453" y="393"/>
                  </a:lnTo>
                  <a:lnTo>
                    <a:pt x="449" y="393"/>
                  </a:lnTo>
                  <a:lnTo>
                    <a:pt x="444" y="393"/>
                  </a:lnTo>
                  <a:lnTo>
                    <a:pt x="440" y="394"/>
                  </a:lnTo>
                  <a:lnTo>
                    <a:pt x="435" y="395"/>
                  </a:lnTo>
                  <a:lnTo>
                    <a:pt x="430" y="395"/>
                  </a:lnTo>
                  <a:lnTo>
                    <a:pt x="427" y="395"/>
                  </a:lnTo>
                  <a:lnTo>
                    <a:pt x="422" y="394"/>
                  </a:lnTo>
                  <a:lnTo>
                    <a:pt x="419" y="392"/>
                  </a:lnTo>
                  <a:lnTo>
                    <a:pt x="414" y="386"/>
                  </a:lnTo>
                  <a:lnTo>
                    <a:pt x="413" y="380"/>
                  </a:lnTo>
                  <a:lnTo>
                    <a:pt x="409" y="375"/>
                  </a:lnTo>
                  <a:lnTo>
                    <a:pt x="397" y="372"/>
                  </a:lnTo>
                  <a:lnTo>
                    <a:pt x="389" y="371"/>
                  </a:lnTo>
                  <a:lnTo>
                    <a:pt x="382" y="368"/>
                  </a:lnTo>
                  <a:lnTo>
                    <a:pt x="376" y="366"/>
                  </a:lnTo>
                  <a:lnTo>
                    <a:pt x="372" y="364"/>
                  </a:lnTo>
                  <a:lnTo>
                    <a:pt x="368" y="362"/>
                  </a:lnTo>
                  <a:lnTo>
                    <a:pt x="365" y="359"/>
                  </a:lnTo>
                  <a:lnTo>
                    <a:pt x="362" y="358"/>
                  </a:lnTo>
                  <a:lnTo>
                    <a:pt x="359" y="356"/>
                  </a:lnTo>
                  <a:lnTo>
                    <a:pt x="354" y="352"/>
                  </a:lnTo>
                  <a:lnTo>
                    <a:pt x="350" y="351"/>
                  </a:lnTo>
                  <a:lnTo>
                    <a:pt x="344" y="352"/>
                  </a:lnTo>
                  <a:lnTo>
                    <a:pt x="335" y="357"/>
                  </a:lnTo>
                  <a:lnTo>
                    <a:pt x="324" y="362"/>
                  </a:lnTo>
                  <a:lnTo>
                    <a:pt x="316" y="363"/>
                  </a:lnTo>
                  <a:lnTo>
                    <a:pt x="309" y="365"/>
                  </a:lnTo>
                  <a:lnTo>
                    <a:pt x="304" y="370"/>
                  </a:lnTo>
                  <a:lnTo>
                    <a:pt x="297" y="377"/>
                  </a:lnTo>
                  <a:lnTo>
                    <a:pt x="290" y="381"/>
                  </a:lnTo>
                  <a:lnTo>
                    <a:pt x="283" y="381"/>
                  </a:lnTo>
                  <a:lnTo>
                    <a:pt x="276" y="377"/>
                  </a:lnTo>
                  <a:lnTo>
                    <a:pt x="271" y="373"/>
                  </a:lnTo>
                  <a:lnTo>
                    <a:pt x="267" y="370"/>
                  </a:lnTo>
                  <a:lnTo>
                    <a:pt x="262" y="366"/>
                  </a:lnTo>
                  <a:lnTo>
                    <a:pt x="259" y="363"/>
                  </a:lnTo>
                  <a:lnTo>
                    <a:pt x="256" y="358"/>
                  </a:lnTo>
                  <a:lnTo>
                    <a:pt x="256" y="355"/>
                  </a:lnTo>
                  <a:lnTo>
                    <a:pt x="260" y="350"/>
                  </a:lnTo>
                  <a:lnTo>
                    <a:pt x="268" y="344"/>
                  </a:lnTo>
                  <a:lnTo>
                    <a:pt x="277" y="340"/>
                  </a:lnTo>
                  <a:lnTo>
                    <a:pt x="283" y="337"/>
                  </a:lnTo>
                  <a:lnTo>
                    <a:pt x="288" y="337"/>
                  </a:lnTo>
                  <a:lnTo>
                    <a:pt x="291" y="337"/>
                  </a:lnTo>
                  <a:lnTo>
                    <a:pt x="293" y="337"/>
                  </a:lnTo>
                  <a:lnTo>
                    <a:pt x="296" y="336"/>
                  </a:lnTo>
                  <a:lnTo>
                    <a:pt x="300" y="334"/>
                  </a:lnTo>
                  <a:lnTo>
                    <a:pt x="305" y="329"/>
                  </a:lnTo>
                  <a:lnTo>
                    <a:pt x="316" y="320"/>
                  </a:lnTo>
                  <a:lnTo>
                    <a:pt x="326" y="313"/>
                  </a:lnTo>
                  <a:lnTo>
                    <a:pt x="330" y="307"/>
                  </a:lnTo>
                  <a:lnTo>
                    <a:pt x="327" y="301"/>
                  </a:lnTo>
                  <a:lnTo>
                    <a:pt x="318" y="295"/>
                  </a:lnTo>
                  <a:lnTo>
                    <a:pt x="308" y="292"/>
                  </a:lnTo>
                  <a:lnTo>
                    <a:pt x="305" y="287"/>
                  </a:lnTo>
                  <a:lnTo>
                    <a:pt x="309" y="273"/>
                  </a:lnTo>
                  <a:lnTo>
                    <a:pt x="320" y="258"/>
                  </a:lnTo>
                  <a:lnTo>
                    <a:pt x="328" y="246"/>
                  </a:lnTo>
                  <a:lnTo>
                    <a:pt x="327" y="235"/>
                  </a:lnTo>
                  <a:lnTo>
                    <a:pt x="315" y="218"/>
                  </a:lnTo>
                  <a:lnTo>
                    <a:pt x="306" y="208"/>
                  </a:lnTo>
                  <a:lnTo>
                    <a:pt x="297" y="200"/>
                  </a:lnTo>
                  <a:lnTo>
                    <a:pt x="289" y="193"/>
                  </a:lnTo>
                  <a:lnTo>
                    <a:pt x="282" y="188"/>
                  </a:lnTo>
                  <a:lnTo>
                    <a:pt x="274" y="183"/>
                  </a:lnTo>
                  <a:lnTo>
                    <a:pt x="267" y="180"/>
                  </a:lnTo>
                  <a:lnTo>
                    <a:pt x="260" y="176"/>
                  </a:lnTo>
                  <a:lnTo>
                    <a:pt x="252" y="173"/>
                  </a:lnTo>
                  <a:lnTo>
                    <a:pt x="244" y="169"/>
                  </a:lnTo>
                  <a:lnTo>
                    <a:pt x="236" y="166"/>
                  </a:lnTo>
                  <a:lnTo>
                    <a:pt x="228" y="161"/>
                  </a:lnTo>
                  <a:lnTo>
                    <a:pt x="221" y="156"/>
                  </a:lnTo>
                  <a:lnTo>
                    <a:pt x="214" y="152"/>
                  </a:lnTo>
                  <a:lnTo>
                    <a:pt x="208" y="148"/>
                  </a:lnTo>
                  <a:lnTo>
                    <a:pt x="202" y="145"/>
                  </a:lnTo>
                  <a:lnTo>
                    <a:pt x="199" y="142"/>
                  </a:lnTo>
                  <a:lnTo>
                    <a:pt x="191" y="137"/>
                  </a:lnTo>
                  <a:lnTo>
                    <a:pt x="183" y="132"/>
                  </a:lnTo>
                  <a:lnTo>
                    <a:pt x="178" y="131"/>
                  </a:lnTo>
                  <a:lnTo>
                    <a:pt x="179" y="137"/>
                  </a:lnTo>
                  <a:lnTo>
                    <a:pt x="185" y="146"/>
                  </a:lnTo>
                  <a:lnTo>
                    <a:pt x="186" y="152"/>
                  </a:lnTo>
                  <a:lnTo>
                    <a:pt x="183" y="155"/>
                  </a:lnTo>
                  <a:lnTo>
                    <a:pt x="171" y="155"/>
                  </a:lnTo>
                  <a:lnTo>
                    <a:pt x="163" y="155"/>
                  </a:lnTo>
                  <a:lnTo>
                    <a:pt x="159" y="155"/>
                  </a:lnTo>
                  <a:lnTo>
                    <a:pt x="154" y="156"/>
                  </a:lnTo>
                  <a:lnTo>
                    <a:pt x="151" y="159"/>
                  </a:lnTo>
                  <a:lnTo>
                    <a:pt x="147" y="161"/>
                  </a:lnTo>
                  <a:lnTo>
                    <a:pt x="142" y="162"/>
                  </a:lnTo>
                  <a:lnTo>
                    <a:pt x="138" y="163"/>
                  </a:lnTo>
                  <a:lnTo>
                    <a:pt x="131" y="165"/>
                  </a:lnTo>
                  <a:lnTo>
                    <a:pt x="124" y="166"/>
                  </a:lnTo>
                  <a:lnTo>
                    <a:pt x="118" y="167"/>
                  </a:lnTo>
                  <a:lnTo>
                    <a:pt x="114" y="168"/>
                  </a:lnTo>
                  <a:lnTo>
                    <a:pt x="110" y="169"/>
                  </a:lnTo>
                  <a:lnTo>
                    <a:pt x="106" y="170"/>
                  </a:lnTo>
                  <a:lnTo>
                    <a:pt x="101" y="170"/>
                  </a:lnTo>
                  <a:lnTo>
                    <a:pt x="95" y="170"/>
                  </a:lnTo>
                  <a:lnTo>
                    <a:pt x="87" y="169"/>
                  </a:lnTo>
                  <a:lnTo>
                    <a:pt x="74" y="166"/>
                  </a:lnTo>
                  <a:lnTo>
                    <a:pt x="70" y="162"/>
                  </a:lnTo>
                  <a:lnTo>
                    <a:pt x="66" y="160"/>
                  </a:lnTo>
                  <a:lnTo>
                    <a:pt x="60" y="161"/>
                  </a:lnTo>
                  <a:lnTo>
                    <a:pt x="51" y="166"/>
                  </a:lnTo>
                  <a:lnTo>
                    <a:pt x="47" y="168"/>
                  </a:lnTo>
                  <a:lnTo>
                    <a:pt x="43" y="168"/>
                  </a:lnTo>
                  <a:lnTo>
                    <a:pt x="35" y="163"/>
                  </a:lnTo>
                  <a:lnTo>
                    <a:pt x="30" y="160"/>
                  </a:lnTo>
                  <a:lnTo>
                    <a:pt x="24" y="156"/>
                  </a:lnTo>
                  <a:lnTo>
                    <a:pt x="18" y="153"/>
                  </a:lnTo>
                  <a:lnTo>
                    <a:pt x="13" y="151"/>
                  </a:lnTo>
                  <a:lnTo>
                    <a:pt x="10" y="148"/>
                  </a:lnTo>
                  <a:lnTo>
                    <a:pt x="9" y="145"/>
                  </a:lnTo>
                  <a:lnTo>
                    <a:pt x="11" y="143"/>
                  </a:lnTo>
                  <a:lnTo>
                    <a:pt x="16" y="140"/>
                  </a:lnTo>
                  <a:lnTo>
                    <a:pt x="23" y="138"/>
                  </a:lnTo>
                  <a:lnTo>
                    <a:pt x="30" y="137"/>
                  </a:lnTo>
                  <a:lnTo>
                    <a:pt x="36" y="136"/>
                  </a:lnTo>
                  <a:lnTo>
                    <a:pt x="41" y="135"/>
                  </a:lnTo>
                  <a:lnTo>
                    <a:pt x="45" y="133"/>
                  </a:lnTo>
                  <a:lnTo>
                    <a:pt x="45" y="132"/>
                  </a:lnTo>
                  <a:lnTo>
                    <a:pt x="42" y="130"/>
                  </a:lnTo>
                  <a:lnTo>
                    <a:pt x="35" y="128"/>
                  </a:lnTo>
                  <a:lnTo>
                    <a:pt x="27" y="125"/>
                  </a:lnTo>
                  <a:lnTo>
                    <a:pt x="19" y="123"/>
                  </a:lnTo>
                  <a:lnTo>
                    <a:pt x="13" y="122"/>
                  </a:lnTo>
                  <a:lnTo>
                    <a:pt x="9" y="121"/>
                  </a:lnTo>
                  <a:lnTo>
                    <a:pt x="4" y="118"/>
                  </a:lnTo>
                  <a:lnTo>
                    <a:pt x="2" y="116"/>
                  </a:lnTo>
                  <a:lnTo>
                    <a:pt x="0" y="112"/>
                  </a:lnTo>
                  <a:lnTo>
                    <a:pt x="0" y="105"/>
                  </a:lnTo>
                  <a:lnTo>
                    <a:pt x="0" y="93"/>
                  </a:lnTo>
                  <a:lnTo>
                    <a:pt x="0" y="85"/>
                  </a:lnTo>
                  <a:lnTo>
                    <a:pt x="0" y="76"/>
                  </a:lnTo>
                  <a:lnTo>
                    <a:pt x="1" y="60"/>
                  </a:lnTo>
                  <a:lnTo>
                    <a:pt x="5" y="39"/>
                  </a:lnTo>
                  <a:lnTo>
                    <a:pt x="12" y="21"/>
                  </a:lnTo>
                  <a:lnTo>
                    <a:pt x="22" y="9"/>
                  </a:lnTo>
                  <a:lnTo>
                    <a:pt x="31" y="3"/>
                  </a:lnTo>
                  <a:lnTo>
                    <a:pt x="39" y="3"/>
                  </a:lnTo>
                  <a:lnTo>
                    <a:pt x="46" y="6"/>
                  </a:lnTo>
                  <a:lnTo>
                    <a:pt x="50" y="10"/>
                  </a:lnTo>
                  <a:lnTo>
                    <a:pt x="49" y="19"/>
                  </a:lnTo>
                  <a:lnTo>
                    <a:pt x="43" y="40"/>
                  </a:lnTo>
                  <a:lnTo>
                    <a:pt x="42" y="56"/>
                  </a:lnTo>
                  <a:lnTo>
                    <a:pt x="45" y="70"/>
                  </a:lnTo>
                  <a:lnTo>
                    <a:pt x="50" y="80"/>
                  </a:lnTo>
                  <a:lnTo>
                    <a:pt x="56" y="90"/>
                  </a:lnTo>
                  <a:lnTo>
                    <a:pt x="62" y="97"/>
                  </a:lnTo>
                  <a:lnTo>
                    <a:pt x="68" y="102"/>
                  </a:lnTo>
                  <a:lnTo>
                    <a:pt x="71" y="108"/>
                  </a:lnTo>
                  <a:lnTo>
                    <a:pt x="70" y="107"/>
                  </a:lnTo>
                  <a:lnTo>
                    <a:pt x="63" y="87"/>
                  </a:lnTo>
                  <a:lnTo>
                    <a:pt x="56" y="62"/>
                  </a:lnTo>
                  <a:lnTo>
                    <a:pt x="55" y="41"/>
                  </a:lnTo>
                  <a:lnTo>
                    <a:pt x="58" y="26"/>
                  </a:lnTo>
                  <a:lnTo>
                    <a:pt x="62" y="12"/>
                  </a:lnTo>
                  <a:lnTo>
                    <a:pt x="69" y="3"/>
                  </a:lnTo>
                  <a:lnTo>
                    <a:pt x="79" y="0"/>
                  </a:lnTo>
                  <a:lnTo>
                    <a:pt x="91" y="2"/>
                  </a:lnTo>
                  <a:lnTo>
                    <a:pt x="100" y="7"/>
                  </a:lnTo>
                  <a:lnTo>
                    <a:pt x="106" y="14"/>
                  </a:lnTo>
                  <a:lnTo>
                    <a:pt x="109" y="21"/>
                  </a:lnTo>
                  <a:lnTo>
                    <a:pt x="111" y="26"/>
                  </a:lnTo>
                  <a:lnTo>
                    <a:pt x="114" y="32"/>
                  </a:lnTo>
                  <a:lnTo>
                    <a:pt x="115" y="39"/>
                  </a:lnTo>
                  <a:lnTo>
                    <a:pt x="116" y="47"/>
                  </a:lnTo>
                  <a:lnTo>
                    <a:pt x="118" y="53"/>
                  </a:lnTo>
                  <a:lnTo>
                    <a:pt x="124" y="54"/>
                  </a:lnTo>
                  <a:lnTo>
                    <a:pt x="132" y="52"/>
                  </a:lnTo>
                  <a:lnTo>
                    <a:pt x="140" y="47"/>
                  </a:lnTo>
                  <a:lnTo>
                    <a:pt x="146" y="41"/>
                  </a:lnTo>
                  <a:lnTo>
                    <a:pt x="147" y="36"/>
                  </a:lnTo>
                  <a:lnTo>
                    <a:pt x="149" y="31"/>
                  </a:lnTo>
                  <a:lnTo>
                    <a:pt x="156" y="27"/>
                  </a:lnTo>
                  <a:lnTo>
                    <a:pt x="164" y="23"/>
                  </a:lnTo>
                  <a:lnTo>
                    <a:pt x="169" y="19"/>
                  </a:lnTo>
                  <a:lnTo>
                    <a:pt x="175" y="19"/>
                  </a:lnTo>
                  <a:lnTo>
                    <a:pt x="185" y="24"/>
                  </a:lnTo>
                  <a:lnTo>
                    <a:pt x="197" y="32"/>
                  </a:lnTo>
                  <a:lnTo>
                    <a:pt x="202" y="38"/>
                  </a:lnTo>
                  <a:lnTo>
                    <a:pt x="206" y="44"/>
                  </a:lnTo>
                  <a:lnTo>
                    <a:pt x="209" y="49"/>
                  </a:lnTo>
                  <a:lnTo>
                    <a:pt x="214" y="55"/>
                  </a:lnTo>
                  <a:lnTo>
                    <a:pt x="221" y="60"/>
                  </a:lnTo>
                  <a:lnTo>
                    <a:pt x="227" y="61"/>
                  </a:lnTo>
                  <a:lnTo>
                    <a:pt x="231" y="56"/>
                  </a:lnTo>
                  <a:lnTo>
                    <a:pt x="237" y="49"/>
                  </a:lnTo>
                  <a:lnTo>
                    <a:pt x="246" y="46"/>
                  </a:lnTo>
                  <a:lnTo>
                    <a:pt x="256" y="46"/>
                  </a:lnTo>
                  <a:lnTo>
                    <a:pt x="263" y="49"/>
                  </a:lnTo>
                  <a:lnTo>
                    <a:pt x="266" y="54"/>
                  </a:lnTo>
                  <a:lnTo>
                    <a:pt x="268" y="56"/>
                  </a:lnTo>
                  <a:lnTo>
                    <a:pt x="271" y="59"/>
                  </a:lnTo>
                  <a:lnTo>
                    <a:pt x="281" y="61"/>
                  </a:lnTo>
                  <a:lnTo>
                    <a:pt x="288" y="62"/>
                  </a:lnTo>
                  <a:lnTo>
                    <a:pt x="296" y="62"/>
                  </a:lnTo>
                  <a:lnTo>
                    <a:pt x="304" y="63"/>
                  </a:lnTo>
                  <a:lnTo>
                    <a:pt x="311" y="63"/>
                  </a:lnTo>
                  <a:lnTo>
                    <a:pt x="318" y="63"/>
                  </a:lnTo>
                  <a:lnTo>
                    <a:pt x="321" y="64"/>
                  </a:lnTo>
                  <a:lnTo>
                    <a:pt x="323" y="67"/>
                  </a:lnTo>
                  <a:lnTo>
                    <a:pt x="321" y="69"/>
                  </a:lnTo>
                  <a:lnTo>
                    <a:pt x="319" y="72"/>
                  </a:lnTo>
                  <a:lnTo>
                    <a:pt x="322" y="72"/>
                  </a:lnTo>
                  <a:lnTo>
                    <a:pt x="329" y="72"/>
                  </a:lnTo>
                  <a:lnTo>
                    <a:pt x="335" y="74"/>
                  </a:lnTo>
                  <a:lnTo>
                    <a:pt x="339" y="78"/>
                  </a:lnTo>
                  <a:lnTo>
                    <a:pt x="345" y="83"/>
                  </a:lnTo>
                  <a:lnTo>
                    <a:pt x="349" y="86"/>
                  </a:lnTo>
                  <a:lnTo>
                    <a:pt x="351" y="87"/>
                  </a:lnTo>
                  <a:lnTo>
                    <a:pt x="350" y="87"/>
                  </a:lnTo>
                  <a:lnTo>
                    <a:pt x="345" y="89"/>
                  </a:lnTo>
                  <a:lnTo>
                    <a:pt x="342" y="91"/>
                  </a:lnTo>
                  <a:lnTo>
                    <a:pt x="339" y="93"/>
                  </a:lnTo>
                  <a:lnTo>
                    <a:pt x="343" y="97"/>
                  </a:lnTo>
                  <a:lnTo>
                    <a:pt x="352" y="100"/>
                  </a:lnTo>
                  <a:lnTo>
                    <a:pt x="361" y="102"/>
                  </a:lnTo>
                  <a:lnTo>
                    <a:pt x="361" y="105"/>
                  </a:lnTo>
                  <a:lnTo>
                    <a:pt x="357" y="107"/>
                  </a:lnTo>
                  <a:lnTo>
                    <a:pt x="353" y="108"/>
                  </a:lnTo>
                  <a:lnTo>
                    <a:pt x="351" y="110"/>
                  </a:lnTo>
                  <a:lnTo>
                    <a:pt x="351" y="115"/>
                  </a:lnTo>
                  <a:lnTo>
                    <a:pt x="350" y="118"/>
                  </a:lnTo>
                  <a:lnTo>
                    <a:pt x="349" y="123"/>
                  </a:lnTo>
                  <a:lnTo>
                    <a:pt x="349" y="127"/>
                  </a:lnTo>
                  <a:lnTo>
                    <a:pt x="353" y="132"/>
                  </a:lnTo>
                  <a:lnTo>
                    <a:pt x="361" y="135"/>
                  </a:lnTo>
                  <a:lnTo>
                    <a:pt x="371" y="133"/>
                  </a:lnTo>
                  <a:lnTo>
                    <a:pt x="377" y="133"/>
                  </a:lnTo>
                  <a:lnTo>
                    <a:pt x="384" y="136"/>
                  </a:lnTo>
                  <a:lnTo>
                    <a:pt x="392" y="143"/>
                  </a:lnTo>
                  <a:lnTo>
                    <a:pt x="400" y="150"/>
                  </a:lnTo>
                  <a:lnTo>
                    <a:pt x="407" y="152"/>
                  </a:lnTo>
                  <a:lnTo>
                    <a:pt x="409" y="150"/>
                  </a:lnTo>
                  <a:lnTo>
                    <a:pt x="406" y="144"/>
                  </a:lnTo>
                  <a:lnTo>
                    <a:pt x="403" y="139"/>
                  </a:lnTo>
                  <a:lnTo>
                    <a:pt x="403" y="137"/>
                  </a:lnTo>
                  <a:lnTo>
                    <a:pt x="409" y="139"/>
                  </a:lnTo>
                  <a:lnTo>
                    <a:pt x="414" y="140"/>
                  </a:lnTo>
                  <a:lnTo>
                    <a:pt x="421" y="142"/>
                  </a:lnTo>
                  <a:lnTo>
                    <a:pt x="429" y="143"/>
                  </a:lnTo>
                  <a:lnTo>
                    <a:pt x="436" y="143"/>
                  </a:lnTo>
                  <a:lnTo>
                    <a:pt x="442" y="144"/>
                  </a:lnTo>
                  <a:lnTo>
                    <a:pt x="447" y="145"/>
                  </a:lnTo>
                  <a:lnTo>
                    <a:pt x="450" y="146"/>
                  </a:lnTo>
                  <a:lnTo>
                    <a:pt x="451" y="148"/>
                  </a:lnTo>
                  <a:lnTo>
                    <a:pt x="450" y="152"/>
                  </a:lnTo>
                  <a:lnTo>
                    <a:pt x="451" y="154"/>
                  </a:lnTo>
                  <a:lnTo>
                    <a:pt x="453" y="155"/>
                  </a:lnTo>
                  <a:lnTo>
                    <a:pt x="457" y="155"/>
                  </a:lnTo>
                  <a:lnTo>
                    <a:pt x="461" y="155"/>
                  </a:lnTo>
                  <a:lnTo>
                    <a:pt x="466" y="153"/>
                  </a:lnTo>
                  <a:lnTo>
                    <a:pt x="472" y="152"/>
                  </a:lnTo>
                  <a:lnTo>
                    <a:pt x="480" y="152"/>
                  </a:lnTo>
                  <a:lnTo>
                    <a:pt x="490" y="153"/>
                  </a:lnTo>
                  <a:lnTo>
                    <a:pt x="501" y="154"/>
                  </a:lnTo>
                  <a:lnTo>
                    <a:pt x="509" y="158"/>
                  </a:lnTo>
                  <a:lnTo>
                    <a:pt x="511" y="163"/>
                  </a:lnTo>
                  <a:lnTo>
                    <a:pt x="508" y="169"/>
                  </a:lnTo>
                  <a:lnTo>
                    <a:pt x="501" y="173"/>
                  </a:lnTo>
                  <a:lnTo>
                    <a:pt x="496" y="176"/>
                  </a:lnTo>
                  <a:lnTo>
                    <a:pt x="496" y="180"/>
                  </a:lnTo>
                  <a:lnTo>
                    <a:pt x="501" y="183"/>
                  </a:lnTo>
                  <a:lnTo>
                    <a:pt x="505" y="186"/>
                  </a:lnTo>
                  <a:lnTo>
                    <a:pt x="510" y="191"/>
                  </a:lnTo>
                  <a:lnTo>
                    <a:pt x="511" y="196"/>
                  </a:lnTo>
                  <a:lnTo>
                    <a:pt x="511" y="200"/>
                  </a:lnTo>
                  <a:lnTo>
                    <a:pt x="509" y="204"/>
                  </a:lnTo>
                  <a:lnTo>
                    <a:pt x="505" y="207"/>
                  </a:lnTo>
                  <a:lnTo>
                    <a:pt x="501" y="209"/>
                  </a:lnTo>
                  <a:lnTo>
                    <a:pt x="497" y="212"/>
                  </a:lnTo>
                  <a:lnTo>
                    <a:pt x="497" y="214"/>
                  </a:lnTo>
                  <a:lnTo>
                    <a:pt x="499" y="219"/>
                  </a:lnTo>
                  <a:lnTo>
                    <a:pt x="505" y="223"/>
                  </a:lnTo>
                  <a:lnTo>
                    <a:pt x="511" y="228"/>
                  </a:lnTo>
                  <a:lnTo>
                    <a:pt x="514" y="234"/>
                  </a:lnTo>
                  <a:lnTo>
                    <a:pt x="514" y="239"/>
                  </a:lnTo>
                  <a:lnTo>
                    <a:pt x="511" y="244"/>
                  </a:lnTo>
                  <a:lnTo>
                    <a:pt x="506" y="248"/>
                  </a:lnTo>
                  <a:lnTo>
                    <a:pt x="503" y="249"/>
                  </a:lnTo>
                  <a:lnTo>
                    <a:pt x="501" y="249"/>
                  </a:lnTo>
                  <a:lnTo>
                    <a:pt x="495" y="245"/>
                  </a:lnTo>
                  <a:lnTo>
                    <a:pt x="487" y="242"/>
                  </a:lnTo>
                  <a:lnTo>
                    <a:pt x="480" y="238"/>
                  </a:lnTo>
                  <a:lnTo>
                    <a:pt x="474" y="235"/>
                  </a:lnTo>
                  <a:lnTo>
                    <a:pt x="468" y="231"/>
                  </a:lnTo>
                  <a:lnTo>
                    <a:pt x="465" y="229"/>
                  </a:lnTo>
                  <a:lnTo>
                    <a:pt x="460" y="228"/>
                  </a:lnTo>
                  <a:lnTo>
                    <a:pt x="456" y="226"/>
                  </a:lnTo>
                  <a:lnTo>
                    <a:pt x="449" y="223"/>
                  </a:lnTo>
                  <a:lnTo>
                    <a:pt x="440" y="220"/>
                  </a:lnTo>
                  <a:lnTo>
                    <a:pt x="432" y="219"/>
                  </a:lnTo>
                  <a:lnTo>
                    <a:pt x="425" y="220"/>
                  </a:lnTo>
                  <a:lnTo>
                    <a:pt x="421" y="224"/>
                  </a:lnTo>
                  <a:lnTo>
                    <a:pt x="421" y="230"/>
                  </a:lnTo>
                  <a:lnTo>
                    <a:pt x="423" y="236"/>
                  </a:lnTo>
                  <a:lnTo>
                    <a:pt x="428" y="243"/>
                  </a:lnTo>
                  <a:lnTo>
                    <a:pt x="435" y="251"/>
                  </a:lnTo>
                  <a:lnTo>
                    <a:pt x="440" y="254"/>
                  </a:lnTo>
                  <a:lnTo>
                    <a:pt x="443" y="259"/>
                  </a:lnTo>
                  <a:lnTo>
                    <a:pt x="449" y="262"/>
                  </a:lnTo>
                  <a:lnTo>
                    <a:pt x="453" y="265"/>
                  </a:lnTo>
                  <a:lnTo>
                    <a:pt x="459" y="268"/>
                  </a:lnTo>
                  <a:lnTo>
                    <a:pt x="465" y="271"/>
                  </a:lnTo>
                  <a:lnTo>
                    <a:pt x="471" y="272"/>
                  </a:lnTo>
                  <a:lnTo>
                    <a:pt x="476" y="273"/>
                  </a:lnTo>
                  <a:lnTo>
                    <a:pt x="487" y="275"/>
                  </a:lnTo>
                  <a:lnTo>
                    <a:pt x="495" y="277"/>
                  </a:lnTo>
                  <a:lnTo>
                    <a:pt x="501" y="281"/>
                  </a:lnTo>
                  <a:lnTo>
                    <a:pt x="505" y="286"/>
                  </a:lnTo>
                  <a:lnTo>
                    <a:pt x="512" y="289"/>
                  </a:lnTo>
                  <a:lnTo>
                    <a:pt x="520" y="291"/>
                  </a:lnTo>
                  <a:lnTo>
                    <a:pt x="528" y="294"/>
                  </a:lnTo>
                  <a:lnTo>
                    <a:pt x="533" y="301"/>
                  </a:lnTo>
                  <a:lnTo>
                    <a:pt x="534" y="307"/>
                  </a:lnTo>
                  <a:lnTo>
                    <a:pt x="533" y="311"/>
                  </a:lnTo>
                  <a:lnTo>
                    <a:pt x="533" y="315"/>
                  </a:lnTo>
                  <a:lnTo>
                    <a:pt x="536" y="324"/>
                  </a:lnTo>
                  <a:lnTo>
                    <a:pt x="541" y="332"/>
                  </a:lnTo>
                  <a:lnTo>
                    <a:pt x="543" y="337"/>
                  </a:lnTo>
                  <a:lnTo>
                    <a:pt x="544" y="342"/>
                  </a:lnTo>
                  <a:lnTo>
                    <a:pt x="548" y="345"/>
                  </a:lnTo>
                  <a:lnTo>
                    <a:pt x="552" y="350"/>
                  </a:lnTo>
                  <a:lnTo>
                    <a:pt x="556" y="354"/>
                  </a:lnTo>
                  <a:lnTo>
                    <a:pt x="555" y="357"/>
                  </a:lnTo>
                  <a:lnTo>
                    <a:pt x="549" y="356"/>
                  </a:lnTo>
                  <a:lnTo>
                    <a:pt x="544" y="352"/>
                  </a:lnTo>
                  <a:lnTo>
                    <a:pt x="541" y="349"/>
                  </a:lnTo>
                  <a:lnTo>
                    <a:pt x="535" y="345"/>
                  </a:lnTo>
                  <a:lnTo>
                    <a:pt x="525" y="345"/>
                  </a:lnTo>
                  <a:lnTo>
                    <a:pt x="513" y="348"/>
                  </a:lnTo>
                  <a:lnTo>
                    <a:pt x="505" y="349"/>
                  </a:lnTo>
                  <a:lnTo>
                    <a:pt x="499" y="349"/>
                  </a:lnTo>
                  <a:lnTo>
                    <a:pt x="493" y="345"/>
                  </a:lnTo>
                  <a:lnTo>
                    <a:pt x="488" y="343"/>
                  </a:lnTo>
                  <a:lnTo>
                    <a:pt x="483" y="342"/>
                  </a:lnTo>
                  <a:lnTo>
                    <a:pt x="478" y="340"/>
                  </a:lnTo>
                  <a:lnTo>
                    <a:pt x="472" y="339"/>
                  </a:lnTo>
                  <a:lnTo>
                    <a:pt x="466" y="337"/>
                  </a:lnTo>
                  <a:lnTo>
                    <a:pt x="461" y="337"/>
                  </a:lnTo>
                  <a:lnTo>
                    <a:pt x="457" y="337"/>
                  </a:lnTo>
                  <a:lnTo>
                    <a:pt x="453" y="337"/>
                  </a:lnTo>
                  <a:lnTo>
                    <a:pt x="451" y="340"/>
                  </a:lnTo>
                  <a:lnTo>
                    <a:pt x="455" y="343"/>
                  </a:lnTo>
                  <a:lnTo>
                    <a:pt x="463" y="347"/>
                  </a:lnTo>
                  <a:lnTo>
                    <a:pt x="476" y="352"/>
                  </a:lnTo>
                  <a:lnTo>
                    <a:pt x="485" y="355"/>
                  </a:lnTo>
                  <a:lnTo>
                    <a:pt x="490" y="357"/>
                  </a:lnTo>
                  <a:lnTo>
                    <a:pt x="496" y="358"/>
                  </a:lnTo>
                  <a:lnTo>
                    <a:pt x="499" y="358"/>
                  </a:lnTo>
                  <a:lnTo>
                    <a:pt x="503" y="359"/>
                  </a:lnTo>
                  <a:lnTo>
                    <a:pt x="506" y="360"/>
                  </a:lnTo>
                  <a:lnTo>
                    <a:pt x="509" y="362"/>
                  </a:lnTo>
                  <a:lnTo>
                    <a:pt x="511" y="364"/>
                  </a:lnTo>
                  <a:lnTo>
                    <a:pt x="517" y="367"/>
                  </a:lnTo>
                  <a:lnTo>
                    <a:pt x="525" y="371"/>
                  </a:lnTo>
                  <a:lnTo>
                    <a:pt x="533" y="374"/>
                  </a:lnTo>
                  <a:lnTo>
                    <a:pt x="539" y="379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10" name="Freeform 432"/>
            <p:cNvSpPr>
              <a:spLocks/>
            </p:cNvSpPr>
            <p:nvPr/>
          </p:nvSpPr>
          <p:spPr bwMode="auto">
            <a:xfrm>
              <a:off x="2223403" y="1270657"/>
              <a:ext cx="142436" cy="127206"/>
            </a:xfrm>
            <a:custGeom>
              <a:avLst/>
              <a:gdLst/>
              <a:ahLst/>
              <a:cxnLst>
                <a:cxn ang="0">
                  <a:pos x="146" y="67"/>
                </a:cxn>
                <a:cxn ang="0">
                  <a:pos x="141" y="44"/>
                </a:cxn>
                <a:cxn ang="0">
                  <a:pos x="129" y="33"/>
                </a:cxn>
                <a:cxn ang="0">
                  <a:pos x="120" y="35"/>
                </a:cxn>
                <a:cxn ang="0">
                  <a:pos x="111" y="26"/>
                </a:cxn>
                <a:cxn ang="0">
                  <a:pos x="104" y="14"/>
                </a:cxn>
                <a:cxn ang="0">
                  <a:pos x="88" y="10"/>
                </a:cxn>
                <a:cxn ang="0">
                  <a:pos x="77" y="7"/>
                </a:cxn>
                <a:cxn ang="0">
                  <a:pos x="68" y="1"/>
                </a:cxn>
                <a:cxn ang="0">
                  <a:pos x="62" y="0"/>
                </a:cxn>
                <a:cxn ang="0">
                  <a:pos x="58" y="8"/>
                </a:cxn>
                <a:cxn ang="0">
                  <a:pos x="57" y="20"/>
                </a:cxn>
                <a:cxn ang="0">
                  <a:pos x="50" y="31"/>
                </a:cxn>
                <a:cxn ang="0">
                  <a:pos x="32" y="50"/>
                </a:cxn>
                <a:cxn ang="0">
                  <a:pos x="20" y="62"/>
                </a:cxn>
                <a:cxn ang="0">
                  <a:pos x="3" y="82"/>
                </a:cxn>
                <a:cxn ang="0">
                  <a:pos x="3" y="91"/>
                </a:cxn>
                <a:cxn ang="0">
                  <a:pos x="6" y="94"/>
                </a:cxn>
                <a:cxn ang="0">
                  <a:pos x="14" y="123"/>
                </a:cxn>
                <a:cxn ang="0">
                  <a:pos x="15" y="144"/>
                </a:cxn>
                <a:cxn ang="0">
                  <a:pos x="27" y="143"/>
                </a:cxn>
                <a:cxn ang="0">
                  <a:pos x="36" y="137"/>
                </a:cxn>
                <a:cxn ang="0">
                  <a:pos x="44" y="143"/>
                </a:cxn>
                <a:cxn ang="0">
                  <a:pos x="55" y="145"/>
                </a:cxn>
                <a:cxn ang="0">
                  <a:pos x="66" y="124"/>
                </a:cxn>
                <a:cxn ang="0">
                  <a:pos x="83" y="116"/>
                </a:cxn>
                <a:cxn ang="0">
                  <a:pos x="87" y="104"/>
                </a:cxn>
                <a:cxn ang="0">
                  <a:pos x="91" y="96"/>
                </a:cxn>
                <a:cxn ang="0">
                  <a:pos x="112" y="90"/>
                </a:cxn>
                <a:cxn ang="0">
                  <a:pos x="128" y="86"/>
                </a:cxn>
                <a:cxn ang="0">
                  <a:pos x="140" y="82"/>
                </a:cxn>
                <a:cxn ang="0">
                  <a:pos x="146" y="75"/>
                </a:cxn>
              </a:cxnLst>
              <a:rect l="0" t="0" r="r" b="b"/>
              <a:pathLst>
                <a:path w="148" h="146">
                  <a:moveTo>
                    <a:pt x="148" y="71"/>
                  </a:moveTo>
                  <a:lnTo>
                    <a:pt x="146" y="67"/>
                  </a:lnTo>
                  <a:lnTo>
                    <a:pt x="145" y="56"/>
                  </a:lnTo>
                  <a:lnTo>
                    <a:pt x="141" y="44"/>
                  </a:lnTo>
                  <a:lnTo>
                    <a:pt x="135" y="36"/>
                  </a:lnTo>
                  <a:lnTo>
                    <a:pt x="129" y="33"/>
                  </a:lnTo>
                  <a:lnTo>
                    <a:pt x="125" y="33"/>
                  </a:lnTo>
                  <a:lnTo>
                    <a:pt x="120" y="35"/>
                  </a:lnTo>
                  <a:lnTo>
                    <a:pt x="115" y="32"/>
                  </a:lnTo>
                  <a:lnTo>
                    <a:pt x="111" y="26"/>
                  </a:lnTo>
                  <a:lnTo>
                    <a:pt x="108" y="20"/>
                  </a:lnTo>
                  <a:lnTo>
                    <a:pt x="104" y="14"/>
                  </a:lnTo>
                  <a:lnTo>
                    <a:pt x="95" y="12"/>
                  </a:lnTo>
                  <a:lnTo>
                    <a:pt x="88" y="10"/>
                  </a:lnTo>
                  <a:lnTo>
                    <a:pt x="82" y="9"/>
                  </a:lnTo>
                  <a:lnTo>
                    <a:pt x="77" y="7"/>
                  </a:lnTo>
                  <a:lnTo>
                    <a:pt x="73" y="3"/>
                  </a:lnTo>
                  <a:lnTo>
                    <a:pt x="68" y="1"/>
                  </a:lnTo>
                  <a:lnTo>
                    <a:pt x="65" y="0"/>
                  </a:lnTo>
                  <a:lnTo>
                    <a:pt x="62" y="0"/>
                  </a:lnTo>
                  <a:lnTo>
                    <a:pt x="60" y="2"/>
                  </a:lnTo>
                  <a:lnTo>
                    <a:pt x="58" y="8"/>
                  </a:lnTo>
                  <a:lnTo>
                    <a:pt x="58" y="15"/>
                  </a:lnTo>
                  <a:lnTo>
                    <a:pt x="57" y="20"/>
                  </a:lnTo>
                  <a:lnTo>
                    <a:pt x="55" y="24"/>
                  </a:lnTo>
                  <a:lnTo>
                    <a:pt x="50" y="31"/>
                  </a:lnTo>
                  <a:lnTo>
                    <a:pt x="42" y="40"/>
                  </a:lnTo>
                  <a:lnTo>
                    <a:pt x="32" y="50"/>
                  </a:lnTo>
                  <a:lnTo>
                    <a:pt x="27" y="55"/>
                  </a:lnTo>
                  <a:lnTo>
                    <a:pt x="20" y="62"/>
                  </a:lnTo>
                  <a:lnTo>
                    <a:pt x="11" y="71"/>
                  </a:lnTo>
                  <a:lnTo>
                    <a:pt x="3" y="82"/>
                  </a:lnTo>
                  <a:lnTo>
                    <a:pt x="0" y="90"/>
                  </a:lnTo>
                  <a:lnTo>
                    <a:pt x="3" y="91"/>
                  </a:lnTo>
                  <a:lnTo>
                    <a:pt x="4" y="91"/>
                  </a:lnTo>
                  <a:lnTo>
                    <a:pt x="6" y="94"/>
                  </a:lnTo>
                  <a:lnTo>
                    <a:pt x="11" y="107"/>
                  </a:lnTo>
                  <a:lnTo>
                    <a:pt x="14" y="123"/>
                  </a:lnTo>
                  <a:lnTo>
                    <a:pt x="14" y="136"/>
                  </a:lnTo>
                  <a:lnTo>
                    <a:pt x="15" y="144"/>
                  </a:lnTo>
                  <a:lnTo>
                    <a:pt x="20" y="146"/>
                  </a:lnTo>
                  <a:lnTo>
                    <a:pt x="27" y="143"/>
                  </a:lnTo>
                  <a:lnTo>
                    <a:pt x="32" y="139"/>
                  </a:lnTo>
                  <a:lnTo>
                    <a:pt x="36" y="137"/>
                  </a:lnTo>
                  <a:lnTo>
                    <a:pt x="39" y="138"/>
                  </a:lnTo>
                  <a:lnTo>
                    <a:pt x="44" y="143"/>
                  </a:lnTo>
                  <a:lnTo>
                    <a:pt x="50" y="146"/>
                  </a:lnTo>
                  <a:lnTo>
                    <a:pt x="55" y="145"/>
                  </a:lnTo>
                  <a:lnTo>
                    <a:pt x="60" y="135"/>
                  </a:lnTo>
                  <a:lnTo>
                    <a:pt x="66" y="124"/>
                  </a:lnTo>
                  <a:lnTo>
                    <a:pt x="75" y="119"/>
                  </a:lnTo>
                  <a:lnTo>
                    <a:pt x="83" y="116"/>
                  </a:lnTo>
                  <a:lnTo>
                    <a:pt x="87" y="111"/>
                  </a:lnTo>
                  <a:lnTo>
                    <a:pt x="87" y="104"/>
                  </a:lnTo>
                  <a:lnTo>
                    <a:pt x="87" y="99"/>
                  </a:lnTo>
                  <a:lnTo>
                    <a:pt x="91" y="96"/>
                  </a:lnTo>
                  <a:lnTo>
                    <a:pt x="104" y="92"/>
                  </a:lnTo>
                  <a:lnTo>
                    <a:pt x="112" y="90"/>
                  </a:lnTo>
                  <a:lnTo>
                    <a:pt x="120" y="89"/>
                  </a:lnTo>
                  <a:lnTo>
                    <a:pt x="128" y="86"/>
                  </a:lnTo>
                  <a:lnTo>
                    <a:pt x="135" y="84"/>
                  </a:lnTo>
                  <a:lnTo>
                    <a:pt x="140" y="82"/>
                  </a:lnTo>
                  <a:lnTo>
                    <a:pt x="144" y="78"/>
                  </a:lnTo>
                  <a:lnTo>
                    <a:pt x="146" y="75"/>
                  </a:lnTo>
                  <a:lnTo>
                    <a:pt x="148" y="71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11" name="Freeform 433"/>
            <p:cNvSpPr>
              <a:spLocks/>
            </p:cNvSpPr>
            <p:nvPr/>
          </p:nvSpPr>
          <p:spPr bwMode="auto">
            <a:xfrm>
              <a:off x="2374384" y="1223646"/>
              <a:ext cx="129617" cy="81577"/>
            </a:xfrm>
            <a:custGeom>
              <a:avLst/>
              <a:gdLst/>
              <a:ahLst/>
              <a:cxnLst>
                <a:cxn ang="0">
                  <a:pos x="104" y="4"/>
                </a:cxn>
                <a:cxn ang="0">
                  <a:pos x="103" y="23"/>
                </a:cxn>
                <a:cxn ang="0">
                  <a:pos x="101" y="35"/>
                </a:cxn>
                <a:cxn ang="0">
                  <a:pos x="102" y="44"/>
                </a:cxn>
                <a:cxn ang="0">
                  <a:pos x="111" y="43"/>
                </a:cxn>
                <a:cxn ang="0">
                  <a:pos x="115" y="34"/>
                </a:cxn>
                <a:cxn ang="0">
                  <a:pos x="128" y="42"/>
                </a:cxn>
                <a:cxn ang="0">
                  <a:pos x="133" y="49"/>
                </a:cxn>
                <a:cxn ang="0">
                  <a:pos x="132" y="60"/>
                </a:cxn>
                <a:cxn ang="0">
                  <a:pos x="131" y="66"/>
                </a:cxn>
                <a:cxn ang="0">
                  <a:pos x="123" y="78"/>
                </a:cxn>
                <a:cxn ang="0">
                  <a:pos x="116" y="84"/>
                </a:cxn>
                <a:cxn ang="0">
                  <a:pos x="96" y="81"/>
                </a:cxn>
                <a:cxn ang="0">
                  <a:pos x="83" y="77"/>
                </a:cxn>
                <a:cxn ang="0">
                  <a:pos x="76" y="83"/>
                </a:cxn>
                <a:cxn ang="0">
                  <a:pos x="68" y="88"/>
                </a:cxn>
                <a:cxn ang="0">
                  <a:pos x="54" y="91"/>
                </a:cxn>
                <a:cxn ang="0">
                  <a:pos x="45" y="91"/>
                </a:cxn>
                <a:cxn ang="0">
                  <a:pos x="32" y="89"/>
                </a:cxn>
                <a:cxn ang="0">
                  <a:pos x="18" y="82"/>
                </a:cxn>
                <a:cxn ang="0">
                  <a:pos x="25" y="77"/>
                </a:cxn>
                <a:cxn ang="0">
                  <a:pos x="38" y="77"/>
                </a:cxn>
                <a:cxn ang="0">
                  <a:pos x="48" y="70"/>
                </a:cxn>
                <a:cxn ang="0">
                  <a:pos x="48" y="60"/>
                </a:cxn>
                <a:cxn ang="0">
                  <a:pos x="35" y="65"/>
                </a:cxn>
                <a:cxn ang="0">
                  <a:pos x="27" y="67"/>
                </a:cxn>
                <a:cxn ang="0">
                  <a:pos x="14" y="57"/>
                </a:cxn>
                <a:cxn ang="0">
                  <a:pos x="4" y="51"/>
                </a:cxn>
                <a:cxn ang="0">
                  <a:pos x="0" y="42"/>
                </a:cxn>
                <a:cxn ang="0">
                  <a:pos x="2" y="35"/>
                </a:cxn>
                <a:cxn ang="0">
                  <a:pos x="12" y="25"/>
                </a:cxn>
                <a:cxn ang="0">
                  <a:pos x="15" y="20"/>
                </a:cxn>
                <a:cxn ang="0">
                  <a:pos x="23" y="7"/>
                </a:cxn>
                <a:cxn ang="0">
                  <a:pos x="28" y="1"/>
                </a:cxn>
                <a:cxn ang="0">
                  <a:pos x="41" y="0"/>
                </a:cxn>
                <a:cxn ang="0">
                  <a:pos x="46" y="5"/>
                </a:cxn>
                <a:cxn ang="0">
                  <a:pos x="46" y="13"/>
                </a:cxn>
                <a:cxn ang="0">
                  <a:pos x="55" y="19"/>
                </a:cxn>
                <a:cxn ang="0">
                  <a:pos x="56" y="28"/>
                </a:cxn>
                <a:cxn ang="0">
                  <a:pos x="65" y="35"/>
                </a:cxn>
                <a:cxn ang="0">
                  <a:pos x="68" y="44"/>
                </a:cxn>
                <a:cxn ang="0">
                  <a:pos x="70" y="50"/>
                </a:cxn>
                <a:cxn ang="0">
                  <a:pos x="80" y="55"/>
                </a:cxn>
                <a:cxn ang="0">
                  <a:pos x="90" y="59"/>
                </a:cxn>
                <a:cxn ang="0">
                  <a:pos x="91" y="47"/>
                </a:cxn>
                <a:cxn ang="0">
                  <a:pos x="91" y="37"/>
                </a:cxn>
                <a:cxn ang="0">
                  <a:pos x="88" y="30"/>
                </a:cxn>
                <a:cxn ang="0">
                  <a:pos x="85" y="29"/>
                </a:cxn>
                <a:cxn ang="0">
                  <a:pos x="84" y="19"/>
                </a:cxn>
                <a:cxn ang="0">
                  <a:pos x="85" y="11"/>
                </a:cxn>
                <a:cxn ang="0">
                  <a:pos x="94" y="6"/>
                </a:cxn>
                <a:cxn ang="0">
                  <a:pos x="103" y="1"/>
                </a:cxn>
              </a:cxnLst>
              <a:rect l="0" t="0" r="r" b="b"/>
              <a:pathLst>
                <a:path w="133" h="91">
                  <a:moveTo>
                    <a:pt x="104" y="0"/>
                  </a:moveTo>
                  <a:lnTo>
                    <a:pt x="104" y="4"/>
                  </a:lnTo>
                  <a:lnTo>
                    <a:pt x="103" y="13"/>
                  </a:lnTo>
                  <a:lnTo>
                    <a:pt x="103" y="23"/>
                  </a:lnTo>
                  <a:lnTo>
                    <a:pt x="102" y="30"/>
                  </a:lnTo>
                  <a:lnTo>
                    <a:pt x="101" y="35"/>
                  </a:lnTo>
                  <a:lnTo>
                    <a:pt x="101" y="39"/>
                  </a:lnTo>
                  <a:lnTo>
                    <a:pt x="102" y="44"/>
                  </a:lnTo>
                  <a:lnTo>
                    <a:pt x="107" y="46"/>
                  </a:lnTo>
                  <a:lnTo>
                    <a:pt x="111" y="43"/>
                  </a:lnTo>
                  <a:lnTo>
                    <a:pt x="113" y="37"/>
                  </a:lnTo>
                  <a:lnTo>
                    <a:pt x="115" y="34"/>
                  </a:lnTo>
                  <a:lnTo>
                    <a:pt x="121" y="36"/>
                  </a:lnTo>
                  <a:lnTo>
                    <a:pt x="128" y="42"/>
                  </a:lnTo>
                  <a:lnTo>
                    <a:pt x="132" y="45"/>
                  </a:lnTo>
                  <a:lnTo>
                    <a:pt x="133" y="49"/>
                  </a:lnTo>
                  <a:lnTo>
                    <a:pt x="132" y="54"/>
                  </a:lnTo>
                  <a:lnTo>
                    <a:pt x="132" y="60"/>
                  </a:lnTo>
                  <a:lnTo>
                    <a:pt x="132" y="62"/>
                  </a:lnTo>
                  <a:lnTo>
                    <a:pt x="131" y="66"/>
                  </a:lnTo>
                  <a:lnTo>
                    <a:pt x="128" y="72"/>
                  </a:lnTo>
                  <a:lnTo>
                    <a:pt x="123" y="78"/>
                  </a:lnTo>
                  <a:lnTo>
                    <a:pt x="121" y="82"/>
                  </a:lnTo>
                  <a:lnTo>
                    <a:pt x="116" y="84"/>
                  </a:lnTo>
                  <a:lnTo>
                    <a:pt x="107" y="83"/>
                  </a:lnTo>
                  <a:lnTo>
                    <a:pt x="96" y="81"/>
                  </a:lnTo>
                  <a:lnTo>
                    <a:pt x="88" y="78"/>
                  </a:lnTo>
                  <a:lnTo>
                    <a:pt x="83" y="77"/>
                  </a:lnTo>
                  <a:lnTo>
                    <a:pt x="79" y="80"/>
                  </a:lnTo>
                  <a:lnTo>
                    <a:pt x="76" y="83"/>
                  </a:lnTo>
                  <a:lnTo>
                    <a:pt x="72" y="85"/>
                  </a:lnTo>
                  <a:lnTo>
                    <a:pt x="68" y="88"/>
                  </a:lnTo>
                  <a:lnTo>
                    <a:pt x="61" y="90"/>
                  </a:lnTo>
                  <a:lnTo>
                    <a:pt x="54" y="91"/>
                  </a:lnTo>
                  <a:lnTo>
                    <a:pt x="49" y="91"/>
                  </a:lnTo>
                  <a:lnTo>
                    <a:pt x="45" y="91"/>
                  </a:lnTo>
                  <a:lnTo>
                    <a:pt x="39" y="91"/>
                  </a:lnTo>
                  <a:lnTo>
                    <a:pt x="32" y="89"/>
                  </a:lnTo>
                  <a:lnTo>
                    <a:pt x="24" y="85"/>
                  </a:lnTo>
                  <a:lnTo>
                    <a:pt x="18" y="82"/>
                  </a:lnTo>
                  <a:lnTo>
                    <a:pt x="19" y="78"/>
                  </a:lnTo>
                  <a:lnTo>
                    <a:pt x="25" y="77"/>
                  </a:lnTo>
                  <a:lnTo>
                    <a:pt x="32" y="77"/>
                  </a:lnTo>
                  <a:lnTo>
                    <a:pt x="38" y="77"/>
                  </a:lnTo>
                  <a:lnTo>
                    <a:pt x="43" y="75"/>
                  </a:lnTo>
                  <a:lnTo>
                    <a:pt x="48" y="70"/>
                  </a:lnTo>
                  <a:lnTo>
                    <a:pt x="49" y="64"/>
                  </a:lnTo>
                  <a:lnTo>
                    <a:pt x="48" y="60"/>
                  </a:lnTo>
                  <a:lnTo>
                    <a:pt x="42" y="60"/>
                  </a:lnTo>
                  <a:lnTo>
                    <a:pt x="35" y="65"/>
                  </a:lnTo>
                  <a:lnTo>
                    <a:pt x="32" y="67"/>
                  </a:lnTo>
                  <a:lnTo>
                    <a:pt x="27" y="67"/>
                  </a:lnTo>
                  <a:lnTo>
                    <a:pt x="20" y="62"/>
                  </a:lnTo>
                  <a:lnTo>
                    <a:pt x="14" y="57"/>
                  </a:lnTo>
                  <a:lnTo>
                    <a:pt x="8" y="53"/>
                  </a:lnTo>
                  <a:lnTo>
                    <a:pt x="4" y="51"/>
                  </a:lnTo>
                  <a:lnTo>
                    <a:pt x="2" y="4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2" y="35"/>
                  </a:lnTo>
                  <a:lnTo>
                    <a:pt x="8" y="30"/>
                  </a:lnTo>
                  <a:lnTo>
                    <a:pt x="12" y="25"/>
                  </a:lnTo>
                  <a:lnTo>
                    <a:pt x="14" y="22"/>
                  </a:lnTo>
                  <a:lnTo>
                    <a:pt x="15" y="20"/>
                  </a:lnTo>
                  <a:lnTo>
                    <a:pt x="18" y="14"/>
                  </a:lnTo>
                  <a:lnTo>
                    <a:pt x="23" y="7"/>
                  </a:lnTo>
                  <a:lnTo>
                    <a:pt x="25" y="4"/>
                  </a:lnTo>
                  <a:lnTo>
                    <a:pt x="28" y="1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45" y="2"/>
                  </a:lnTo>
                  <a:lnTo>
                    <a:pt x="46" y="5"/>
                  </a:lnTo>
                  <a:lnTo>
                    <a:pt x="45" y="8"/>
                  </a:lnTo>
                  <a:lnTo>
                    <a:pt x="46" y="13"/>
                  </a:lnTo>
                  <a:lnTo>
                    <a:pt x="50" y="15"/>
                  </a:lnTo>
                  <a:lnTo>
                    <a:pt x="55" y="19"/>
                  </a:lnTo>
                  <a:lnTo>
                    <a:pt x="56" y="23"/>
                  </a:lnTo>
                  <a:lnTo>
                    <a:pt x="56" y="28"/>
                  </a:lnTo>
                  <a:lnTo>
                    <a:pt x="61" y="31"/>
                  </a:lnTo>
                  <a:lnTo>
                    <a:pt x="65" y="35"/>
                  </a:lnTo>
                  <a:lnTo>
                    <a:pt x="68" y="39"/>
                  </a:lnTo>
                  <a:lnTo>
                    <a:pt x="68" y="44"/>
                  </a:lnTo>
                  <a:lnTo>
                    <a:pt x="68" y="47"/>
                  </a:lnTo>
                  <a:lnTo>
                    <a:pt x="70" y="50"/>
                  </a:lnTo>
                  <a:lnTo>
                    <a:pt x="75" y="52"/>
                  </a:lnTo>
                  <a:lnTo>
                    <a:pt x="80" y="55"/>
                  </a:lnTo>
                  <a:lnTo>
                    <a:pt x="86" y="59"/>
                  </a:lnTo>
                  <a:lnTo>
                    <a:pt x="90" y="59"/>
                  </a:lnTo>
                  <a:lnTo>
                    <a:pt x="91" y="54"/>
                  </a:lnTo>
                  <a:lnTo>
                    <a:pt x="91" y="47"/>
                  </a:lnTo>
                  <a:lnTo>
                    <a:pt x="91" y="42"/>
                  </a:lnTo>
                  <a:lnTo>
                    <a:pt x="91" y="37"/>
                  </a:lnTo>
                  <a:lnTo>
                    <a:pt x="91" y="32"/>
                  </a:lnTo>
                  <a:lnTo>
                    <a:pt x="88" y="30"/>
                  </a:lnTo>
                  <a:lnTo>
                    <a:pt x="86" y="30"/>
                  </a:lnTo>
                  <a:lnTo>
                    <a:pt x="85" y="29"/>
                  </a:lnTo>
                  <a:lnTo>
                    <a:pt x="84" y="24"/>
                  </a:lnTo>
                  <a:lnTo>
                    <a:pt x="84" y="19"/>
                  </a:lnTo>
                  <a:lnTo>
                    <a:pt x="84" y="14"/>
                  </a:lnTo>
                  <a:lnTo>
                    <a:pt x="85" y="11"/>
                  </a:lnTo>
                  <a:lnTo>
                    <a:pt x="88" y="8"/>
                  </a:lnTo>
                  <a:lnTo>
                    <a:pt x="94" y="6"/>
                  </a:lnTo>
                  <a:lnTo>
                    <a:pt x="99" y="4"/>
                  </a:lnTo>
                  <a:lnTo>
                    <a:pt x="103" y="1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12" name="Freeform 434"/>
            <p:cNvSpPr>
              <a:spLocks/>
            </p:cNvSpPr>
            <p:nvPr/>
          </p:nvSpPr>
          <p:spPr bwMode="auto">
            <a:xfrm>
              <a:off x="2320259" y="1180783"/>
              <a:ext cx="98281" cy="53925"/>
            </a:xfrm>
            <a:custGeom>
              <a:avLst/>
              <a:gdLst/>
              <a:ahLst/>
              <a:cxnLst>
                <a:cxn ang="0">
                  <a:pos x="76" y="40"/>
                </a:cxn>
                <a:cxn ang="0">
                  <a:pos x="75" y="41"/>
                </a:cxn>
                <a:cxn ang="0">
                  <a:pos x="72" y="45"/>
                </a:cxn>
                <a:cxn ang="0">
                  <a:pos x="68" y="46"/>
                </a:cxn>
                <a:cxn ang="0">
                  <a:pos x="66" y="42"/>
                </a:cxn>
                <a:cxn ang="0">
                  <a:pos x="64" y="35"/>
                </a:cxn>
                <a:cxn ang="0">
                  <a:pos x="61" y="30"/>
                </a:cxn>
                <a:cxn ang="0">
                  <a:pos x="58" y="27"/>
                </a:cxn>
                <a:cxn ang="0">
                  <a:pos x="56" y="31"/>
                </a:cxn>
                <a:cxn ang="0">
                  <a:pos x="55" y="38"/>
                </a:cxn>
                <a:cxn ang="0">
                  <a:pos x="55" y="44"/>
                </a:cxn>
                <a:cxn ang="0">
                  <a:pos x="53" y="47"/>
                </a:cxn>
                <a:cxn ang="0">
                  <a:pos x="48" y="47"/>
                </a:cxn>
                <a:cxn ang="0">
                  <a:pos x="42" y="47"/>
                </a:cxn>
                <a:cxn ang="0">
                  <a:pos x="38" y="52"/>
                </a:cxn>
                <a:cxn ang="0">
                  <a:pos x="38" y="57"/>
                </a:cxn>
                <a:cxn ang="0">
                  <a:pos x="38" y="60"/>
                </a:cxn>
                <a:cxn ang="0">
                  <a:pos x="37" y="57"/>
                </a:cxn>
                <a:cxn ang="0">
                  <a:pos x="33" y="54"/>
                </a:cxn>
                <a:cxn ang="0">
                  <a:pos x="27" y="50"/>
                </a:cxn>
                <a:cxn ang="0">
                  <a:pos x="22" y="48"/>
                </a:cxn>
                <a:cxn ang="0">
                  <a:pos x="15" y="48"/>
                </a:cxn>
                <a:cxn ang="0">
                  <a:pos x="6" y="48"/>
                </a:cxn>
                <a:cxn ang="0">
                  <a:pos x="0" y="46"/>
                </a:cxn>
                <a:cxn ang="0">
                  <a:pos x="4" y="40"/>
                </a:cxn>
                <a:cxn ang="0">
                  <a:pos x="11" y="34"/>
                </a:cxn>
                <a:cxn ang="0">
                  <a:pos x="17" y="30"/>
                </a:cxn>
                <a:cxn ang="0">
                  <a:pos x="23" y="25"/>
                </a:cxn>
                <a:cxn ang="0">
                  <a:pos x="35" y="19"/>
                </a:cxn>
                <a:cxn ang="0">
                  <a:pos x="46" y="12"/>
                </a:cxn>
                <a:cxn ang="0">
                  <a:pos x="55" y="7"/>
                </a:cxn>
                <a:cxn ang="0">
                  <a:pos x="60" y="2"/>
                </a:cxn>
                <a:cxn ang="0">
                  <a:pos x="68" y="0"/>
                </a:cxn>
                <a:cxn ang="0">
                  <a:pos x="76" y="0"/>
                </a:cxn>
                <a:cxn ang="0">
                  <a:pos x="80" y="0"/>
                </a:cxn>
                <a:cxn ang="0">
                  <a:pos x="83" y="0"/>
                </a:cxn>
                <a:cxn ang="0">
                  <a:pos x="87" y="0"/>
                </a:cxn>
                <a:cxn ang="0">
                  <a:pos x="93" y="0"/>
                </a:cxn>
                <a:cxn ang="0">
                  <a:pos x="98" y="2"/>
                </a:cxn>
                <a:cxn ang="0">
                  <a:pos x="102" y="6"/>
                </a:cxn>
                <a:cxn ang="0">
                  <a:pos x="99" y="10"/>
                </a:cxn>
                <a:cxn ang="0">
                  <a:pos x="95" y="15"/>
                </a:cxn>
                <a:cxn ang="0">
                  <a:pos x="93" y="17"/>
                </a:cxn>
                <a:cxn ang="0">
                  <a:pos x="93" y="19"/>
                </a:cxn>
                <a:cxn ang="0">
                  <a:pos x="91" y="24"/>
                </a:cxn>
                <a:cxn ang="0">
                  <a:pos x="89" y="31"/>
                </a:cxn>
                <a:cxn ang="0">
                  <a:pos x="86" y="35"/>
                </a:cxn>
                <a:cxn ang="0">
                  <a:pos x="81" y="39"/>
                </a:cxn>
                <a:cxn ang="0">
                  <a:pos x="76" y="40"/>
                </a:cxn>
              </a:cxnLst>
              <a:rect l="0" t="0" r="r" b="b"/>
              <a:pathLst>
                <a:path w="102" h="60">
                  <a:moveTo>
                    <a:pt x="76" y="40"/>
                  </a:moveTo>
                  <a:lnTo>
                    <a:pt x="75" y="41"/>
                  </a:lnTo>
                  <a:lnTo>
                    <a:pt x="72" y="45"/>
                  </a:lnTo>
                  <a:lnTo>
                    <a:pt x="68" y="46"/>
                  </a:lnTo>
                  <a:lnTo>
                    <a:pt x="66" y="42"/>
                  </a:lnTo>
                  <a:lnTo>
                    <a:pt x="64" y="35"/>
                  </a:lnTo>
                  <a:lnTo>
                    <a:pt x="61" y="30"/>
                  </a:lnTo>
                  <a:lnTo>
                    <a:pt x="58" y="27"/>
                  </a:lnTo>
                  <a:lnTo>
                    <a:pt x="56" y="31"/>
                  </a:lnTo>
                  <a:lnTo>
                    <a:pt x="55" y="38"/>
                  </a:lnTo>
                  <a:lnTo>
                    <a:pt x="55" y="44"/>
                  </a:lnTo>
                  <a:lnTo>
                    <a:pt x="53" y="47"/>
                  </a:lnTo>
                  <a:lnTo>
                    <a:pt x="48" y="47"/>
                  </a:lnTo>
                  <a:lnTo>
                    <a:pt x="42" y="47"/>
                  </a:lnTo>
                  <a:lnTo>
                    <a:pt x="38" y="52"/>
                  </a:lnTo>
                  <a:lnTo>
                    <a:pt x="38" y="57"/>
                  </a:lnTo>
                  <a:lnTo>
                    <a:pt x="38" y="60"/>
                  </a:lnTo>
                  <a:lnTo>
                    <a:pt x="37" y="57"/>
                  </a:lnTo>
                  <a:lnTo>
                    <a:pt x="33" y="54"/>
                  </a:lnTo>
                  <a:lnTo>
                    <a:pt x="27" y="50"/>
                  </a:lnTo>
                  <a:lnTo>
                    <a:pt x="22" y="48"/>
                  </a:lnTo>
                  <a:lnTo>
                    <a:pt x="15" y="48"/>
                  </a:lnTo>
                  <a:lnTo>
                    <a:pt x="6" y="48"/>
                  </a:lnTo>
                  <a:lnTo>
                    <a:pt x="0" y="46"/>
                  </a:lnTo>
                  <a:lnTo>
                    <a:pt x="4" y="40"/>
                  </a:lnTo>
                  <a:lnTo>
                    <a:pt x="11" y="34"/>
                  </a:lnTo>
                  <a:lnTo>
                    <a:pt x="17" y="30"/>
                  </a:lnTo>
                  <a:lnTo>
                    <a:pt x="23" y="25"/>
                  </a:lnTo>
                  <a:lnTo>
                    <a:pt x="35" y="19"/>
                  </a:lnTo>
                  <a:lnTo>
                    <a:pt x="46" y="12"/>
                  </a:lnTo>
                  <a:lnTo>
                    <a:pt x="55" y="7"/>
                  </a:lnTo>
                  <a:lnTo>
                    <a:pt x="60" y="2"/>
                  </a:lnTo>
                  <a:lnTo>
                    <a:pt x="68" y="0"/>
                  </a:lnTo>
                  <a:lnTo>
                    <a:pt x="76" y="0"/>
                  </a:lnTo>
                  <a:lnTo>
                    <a:pt x="80" y="0"/>
                  </a:lnTo>
                  <a:lnTo>
                    <a:pt x="83" y="0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98" y="2"/>
                  </a:lnTo>
                  <a:lnTo>
                    <a:pt x="102" y="6"/>
                  </a:lnTo>
                  <a:lnTo>
                    <a:pt x="99" y="10"/>
                  </a:lnTo>
                  <a:lnTo>
                    <a:pt x="95" y="15"/>
                  </a:lnTo>
                  <a:lnTo>
                    <a:pt x="93" y="17"/>
                  </a:lnTo>
                  <a:lnTo>
                    <a:pt x="93" y="19"/>
                  </a:lnTo>
                  <a:lnTo>
                    <a:pt x="91" y="24"/>
                  </a:lnTo>
                  <a:lnTo>
                    <a:pt x="89" y="31"/>
                  </a:lnTo>
                  <a:lnTo>
                    <a:pt x="86" y="35"/>
                  </a:lnTo>
                  <a:lnTo>
                    <a:pt x="81" y="39"/>
                  </a:lnTo>
                  <a:lnTo>
                    <a:pt x="76" y="40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13" name="Freeform 435"/>
            <p:cNvSpPr>
              <a:spLocks/>
            </p:cNvSpPr>
            <p:nvPr/>
          </p:nvSpPr>
          <p:spPr bwMode="auto">
            <a:xfrm>
              <a:off x="2513971" y="1234708"/>
              <a:ext cx="82613" cy="70516"/>
            </a:xfrm>
            <a:custGeom>
              <a:avLst/>
              <a:gdLst/>
              <a:ahLst/>
              <a:cxnLst>
                <a:cxn ang="0">
                  <a:pos x="17" y="12"/>
                </a:cxn>
                <a:cxn ang="0">
                  <a:pos x="3" y="0"/>
                </a:cxn>
                <a:cxn ang="0">
                  <a:pos x="1" y="9"/>
                </a:cxn>
                <a:cxn ang="0">
                  <a:pos x="3" y="22"/>
                </a:cxn>
                <a:cxn ang="0">
                  <a:pos x="5" y="33"/>
                </a:cxn>
                <a:cxn ang="0">
                  <a:pos x="11" y="41"/>
                </a:cxn>
                <a:cxn ang="0">
                  <a:pos x="18" y="42"/>
                </a:cxn>
                <a:cxn ang="0">
                  <a:pos x="24" y="43"/>
                </a:cxn>
                <a:cxn ang="0">
                  <a:pos x="20" y="52"/>
                </a:cxn>
                <a:cxn ang="0">
                  <a:pos x="24" y="54"/>
                </a:cxn>
                <a:cxn ang="0">
                  <a:pos x="38" y="53"/>
                </a:cxn>
                <a:cxn ang="0">
                  <a:pos x="42" y="54"/>
                </a:cxn>
                <a:cxn ang="0">
                  <a:pos x="40" y="65"/>
                </a:cxn>
                <a:cxn ang="0">
                  <a:pos x="38" y="79"/>
                </a:cxn>
                <a:cxn ang="0">
                  <a:pos x="54" y="77"/>
                </a:cxn>
                <a:cxn ang="0">
                  <a:pos x="72" y="66"/>
                </a:cxn>
                <a:cxn ang="0">
                  <a:pos x="75" y="62"/>
                </a:cxn>
                <a:cxn ang="0">
                  <a:pos x="72" y="54"/>
                </a:cxn>
                <a:cxn ang="0">
                  <a:pos x="79" y="56"/>
                </a:cxn>
                <a:cxn ang="0">
                  <a:pos x="86" y="57"/>
                </a:cxn>
                <a:cxn ang="0">
                  <a:pos x="77" y="42"/>
                </a:cxn>
                <a:cxn ang="0">
                  <a:pos x="71" y="37"/>
                </a:cxn>
                <a:cxn ang="0">
                  <a:pos x="76" y="22"/>
                </a:cxn>
                <a:cxn ang="0">
                  <a:pos x="76" y="9"/>
                </a:cxn>
                <a:cxn ang="0">
                  <a:pos x="65" y="8"/>
                </a:cxn>
                <a:cxn ang="0">
                  <a:pos x="63" y="12"/>
                </a:cxn>
                <a:cxn ang="0">
                  <a:pos x="55" y="8"/>
                </a:cxn>
                <a:cxn ang="0">
                  <a:pos x="47" y="2"/>
                </a:cxn>
                <a:cxn ang="0">
                  <a:pos x="45" y="7"/>
                </a:cxn>
                <a:cxn ang="0">
                  <a:pos x="48" y="13"/>
                </a:cxn>
                <a:cxn ang="0">
                  <a:pos x="43" y="15"/>
                </a:cxn>
                <a:cxn ang="0">
                  <a:pos x="35" y="9"/>
                </a:cxn>
                <a:cxn ang="0">
                  <a:pos x="28" y="15"/>
                </a:cxn>
                <a:cxn ang="0">
                  <a:pos x="22" y="16"/>
                </a:cxn>
              </a:cxnLst>
              <a:rect l="0" t="0" r="r" b="b"/>
              <a:pathLst>
                <a:path w="86" h="80">
                  <a:moveTo>
                    <a:pt x="20" y="16"/>
                  </a:moveTo>
                  <a:lnTo>
                    <a:pt x="17" y="12"/>
                  </a:lnTo>
                  <a:lnTo>
                    <a:pt x="10" y="5"/>
                  </a:lnTo>
                  <a:lnTo>
                    <a:pt x="3" y="0"/>
                  </a:lnTo>
                  <a:lnTo>
                    <a:pt x="0" y="2"/>
                  </a:lnTo>
                  <a:lnTo>
                    <a:pt x="1" y="9"/>
                  </a:lnTo>
                  <a:lnTo>
                    <a:pt x="2" y="15"/>
                  </a:lnTo>
                  <a:lnTo>
                    <a:pt x="3" y="22"/>
                  </a:lnTo>
                  <a:lnTo>
                    <a:pt x="4" y="27"/>
                  </a:lnTo>
                  <a:lnTo>
                    <a:pt x="5" y="33"/>
                  </a:lnTo>
                  <a:lnTo>
                    <a:pt x="8" y="38"/>
                  </a:lnTo>
                  <a:lnTo>
                    <a:pt x="11" y="41"/>
                  </a:lnTo>
                  <a:lnTo>
                    <a:pt x="15" y="42"/>
                  </a:lnTo>
                  <a:lnTo>
                    <a:pt x="18" y="42"/>
                  </a:lnTo>
                  <a:lnTo>
                    <a:pt x="22" y="42"/>
                  </a:lnTo>
                  <a:lnTo>
                    <a:pt x="24" y="43"/>
                  </a:lnTo>
                  <a:lnTo>
                    <a:pt x="23" y="47"/>
                  </a:lnTo>
                  <a:lnTo>
                    <a:pt x="20" y="52"/>
                  </a:lnTo>
                  <a:lnTo>
                    <a:pt x="22" y="54"/>
                  </a:lnTo>
                  <a:lnTo>
                    <a:pt x="24" y="54"/>
                  </a:lnTo>
                  <a:lnTo>
                    <a:pt x="31" y="54"/>
                  </a:lnTo>
                  <a:lnTo>
                    <a:pt x="38" y="53"/>
                  </a:lnTo>
                  <a:lnTo>
                    <a:pt x="41" y="53"/>
                  </a:lnTo>
                  <a:lnTo>
                    <a:pt x="42" y="54"/>
                  </a:lnTo>
                  <a:lnTo>
                    <a:pt x="42" y="58"/>
                  </a:lnTo>
                  <a:lnTo>
                    <a:pt x="40" y="65"/>
                  </a:lnTo>
                  <a:lnTo>
                    <a:pt x="38" y="73"/>
                  </a:lnTo>
                  <a:lnTo>
                    <a:pt x="38" y="79"/>
                  </a:lnTo>
                  <a:lnTo>
                    <a:pt x="43" y="80"/>
                  </a:lnTo>
                  <a:lnTo>
                    <a:pt x="54" y="77"/>
                  </a:lnTo>
                  <a:lnTo>
                    <a:pt x="64" y="72"/>
                  </a:lnTo>
                  <a:lnTo>
                    <a:pt x="72" y="66"/>
                  </a:lnTo>
                  <a:lnTo>
                    <a:pt x="76" y="64"/>
                  </a:lnTo>
                  <a:lnTo>
                    <a:pt x="75" y="62"/>
                  </a:lnTo>
                  <a:lnTo>
                    <a:pt x="72" y="57"/>
                  </a:lnTo>
                  <a:lnTo>
                    <a:pt x="72" y="54"/>
                  </a:lnTo>
                  <a:lnTo>
                    <a:pt x="75" y="54"/>
                  </a:lnTo>
                  <a:lnTo>
                    <a:pt x="79" y="56"/>
                  </a:lnTo>
                  <a:lnTo>
                    <a:pt x="84" y="58"/>
                  </a:lnTo>
                  <a:lnTo>
                    <a:pt x="86" y="57"/>
                  </a:lnTo>
                  <a:lnTo>
                    <a:pt x="83" y="50"/>
                  </a:lnTo>
                  <a:lnTo>
                    <a:pt x="77" y="42"/>
                  </a:lnTo>
                  <a:lnTo>
                    <a:pt x="72" y="39"/>
                  </a:lnTo>
                  <a:lnTo>
                    <a:pt x="71" y="37"/>
                  </a:lnTo>
                  <a:lnTo>
                    <a:pt x="72" y="31"/>
                  </a:lnTo>
                  <a:lnTo>
                    <a:pt x="76" y="22"/>
                  </a:lnTo>
                  <a:lnTo>
                    <a:pt x="77" y="15"/>
                  </a:lnTo>
                  <a:lnTo>
                    <a:pt x="76" y="9"/>
                  </a:lnTo>
                  <a:lnTo>
                    <a:pt x="71" y="7"/>
                  </a:lnTo>
                  <a:lnTo>
                    <a:pt x="65" y="8"/>
                  </a:lnTo>
                  <a:lnTo>
                    <a:pt x="64" y="10"/>
                  </a:lnTo>
                  <a:lnTo>
                    <a:pt x="63" y="12"/>
                  </a:lnTo>
                  <a:lnTo>
                    <a:pt x="60" y="11"/>
                  </a:lnTo>
                  <a:lnTo>
                    <a:pt x="55" y="8"/>
                  </a:lnTo>
                  <a:lnTo>
                    <a:pt x="50" y="3"/>
                  </a:lnTo>
                  <a:lnTo>
                    <a:pt x="47" y="2"/>
                  </a:lnTo>
                  <a:lnTo>
                    <a:pt x="45" y="3"/>
                  </a:lnTo>
                  <a:lnTo>
                    <a:pt x="45" y="7"/>
                  </a:lnTo>
                  <a:lnTo>
                    <a:pt x="47" y="11"/>
                  </a:lnTo>
                  <a:lnTo>
                    <a:pt x="48" y="13"/>
                  </a:lnTo>
                  <a:lnTo>
                    <a:pt x="47" y="16"/>
                  </a:lnTo>
                  <a:lnTo>
                    <a:pt x="43" y="15"/>
                  </a:lnTo>
                  <a:lnTo>
                    <a:pt x="39" y="11"/>
                  </a:lnTo>
                  <a:lnTo>
                    <a:pt x="35" y="9"/>
                  </a:lnTo>
                  <a:lnTo>
                    <a:pt x="32" y="11"/>
                  </a:lnTo>
                  <a:lnTo>
                    <a:pt x="28" y="15"/>
                  </a:lnTo>
                  <a:lnTo>
                    <a:pt x="25" y="16"/>
                  </a:lnTo>
                  <a:lnTo>
                    <a:pt x="22" y="16"/>
                  </a:lnTo>
                  <a:lnTo>
                    <a:pt x="20" y="16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14" name="Freeform 436"/>
            <p:cNvSpPr>
              <a:spLocks/>
            </p:cNvSpPr>
            <p:nvPr/>
          </p:nvSpPr>
          <p:spPr bwMode="auto">
            <a:xfrm>
              <a:off x="2598009" y="1277570"/>
              <a:ext cx="32760" cy="40098"/>
            </a:xfrm>
            <a:custGeom>
              <a:avLst/>
              <a:gdLst/>
              <a:ahLst/>
              <a:cxnLst>
                <a:cxn ang="0">
                  <a:pos x="14" y="4"/>
                </a:cxn>
                <a:cxn ang="0">
                  <a:pos x="14" y="5"/>
                </a:cxn>
                <a:cxn ang="0">
                  <a:pos x="13" y="7"/>
                </a:cxn>
                <a:cxn ang="0">
                  <a:pos x="11" y="12"/>
                </a:cxn>
                <a:cxn ang="0">
                  <a:pos x="7" y="15"/>
                </a:cxn>
                <a:cxn ang="0">
                  <a:pos x="4" y="18"/>
                </a:cxn>
                <a:cxn ang="0">
                  <a:pos x="1" y="23"/>
                </a:cxn>
                <a:cxn ang="0">
                  <a:pos x="0" y="28"/>
                </a:cxn>
                <a:cxn ang="0">
                  <a:pos x="3" y="31"/>
                </a:cxn>
                <a:cxn ang="0">
                  <a:pos x="7" y="35"/>
                </a:cxn>
                <a:cxn ang="0">
                  <a:pos x="12" y="37"/>
                </a:cxn>
                <a:cxn ang="0">
                  <a:pos x="16" y="40"/>
                </a:cxn>
                <a:cxn ang="0">
                  <a:pos x="19" y="44"/>
                </a:cxn>
                <a:cxn ang="0">
                  <a:pos x="22" y="46"/>
                </a:cxn>
                <a:cxn ang="0">
                  <a:pos x="27" y="44"/>
                </a:cxn>
                <a:cxn ang="0">
                  <a:pos x="31" y="40"/>
                </a:cxn>
                <a:cxn ang="0">
                  <a:pos x="34" y="35"/>
                </a:cxn>
                <a:cxn ang="0">
                  <a:pos x="34" y="29"/>
                </a:cxn>
                <a:cxn ang="0">
                  <a:pos x="33" y="24"/>
                </a:cxn>
                <a:cxn ang="0">
                  <a:pos x="30" y="20"/>
                </a:cxn>
                <a:cxn ang="0">
                  <a:pos x="30" y="15"/>
                </a:cxn>
                <a:cxn ang="0">
                  <a:pos x="29" y="9"/>
                </a:cxn>
                <a:cxn ang="0">
                  <a:pos x="27" y="5"/>
                </a:cxn>
                <a:cxn ang="0">
                  <a:pos x="23" y="1"/>
                </a:cxn>
                <a:cxn ang="0">
                  <a:pos x="22" y="0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6" y="1"/>
                </a:cxn>
                <a:cxn ang="0">
                  <a:pos x="14" y="4"/>
                </a:cxn>
              </a:cxnLst>
              <a:rect l="0" t="0" r="r" b="b"/>
              <a:pathLst>
                <a:path w="34" h="46">
                  <a:moveTo>
                    <a:pt x="14" y="4"/>
                  </a:moveTo>
                  <a:lnTo>
                    <a:pt x="14" y="5"/>
                  </a:lnTo>
                  <a:lnTo>
                    <a:pt x="13" y="7"/>
                  </a:lnTo>
                  <a:lnTo>
                    <a:pt x="11" y="12"/>
                  </a:lnTo>
                  <a:lnTo>
                    <a:pt x="7" y="15"/>
                  </a:lnTo>
                  <a:lnTo>
                    <a:pt x="4" y="18"/>
                  </a:lnTo>
                  <a:lnTo>
                    <a:pt x="1" y="23"/>
                  </a:lnTo>
                  <a:lnTo>
                    <a:pt x="0" y="28"/>
                  </a:lnTo>
                  <a:lnTo>
                    <a:pt x="3" y="31"/>
                  </a:lnTo>
                  <a:lnTo>
                    <a:pt x="7" y="35"/>
                  </a:lnTo>
                  <a:lnTo>
                    <a:pt x="12" y="37"/>
                  </a:lnTo>
                  <a:lnTo>
                    <a:pt x="16" y="40"/>
                  </a:lnTo>
                  <a:lnTo>
                    <a:pt x="19" y="44"/>
                  </a:lnTo>
                  <a:lnTo>
                    <a:pt x="22" y="46"/>
                  </a:lnTo>
                  <a:lnTo>
                    <a:pt x="27" y="44"/>
                  </a:lnTo>
                  <a:lnTo>
                    <a:pt x="31" y="40"/>
                  </a:lnTo>
                  <a:lnTo>
                    <a:pt x="34" y="35"/>
                  </a:lnTo>
                  <a:lnTo>
                    <a:pt x="34" y="29"/>
                  </a:lnTo>
                  <a:lnTo>
                    <a:pt x="33" y="24"/>
                  </a:lnTo>
                  <a:lnTo>
                    <a:pt x="30" y="20"/>
                  </a:lnTo>
                  <a:lnTo>
                    <a:pt x="30" y="15"/>
                  </a:lnTo>
                  <a:lnTo>
                    <a:pt x="29" y="9"/>
                  </a:lnTo>
                  <a:lnTo>
                    <a:pt x="27" y="5"/>
                  </a:lnTo>
                  <a:lnTo>
                    <a:pt x="23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6" y="1"/>
                  </a:lnTo>
                  <a:lnTo>
                    <a:pt x="14" y="4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15" name="Freeform 437"/>
            <p:cNvSpPr>
              <a:spLocks/>
            </p:cNvSpPr>
            <p:nvPr/>
          </p:nvSpPr>
          <p:spPr bwMode="auto">
            <a:xfrm>
              <a:off x="2589463" y="1222263"/>
              <a:ext cx="193713" cy="89874"/>
            </a:xfrm>
            <a:custGeom>
              <a:avLst/>
              <a:gdLst/>
              <a:ahLst/>
              <a:cxnLst>
                <a:cxn ang="0">
                  <a:pos x="169" y="29"/>
                </a:cxn>
                <a:cxn ang="0">
                  <a:pos x="184" y="33"/>
                </a:cxn>
                <a:cxn ang="0">
                  <a:pos x="196" y="41"/>
                </a:cxn>
                <a:cxn ang="0">
                  <a:pos x="201" y="52"/>
                </a:cxn>
                <a:cxn ang="0">
                  <a:pos x="201" y="67"/>
                </a:cxn>
                <a:cxn ang="0">
                  <a:pos x="201" y="73"/>
                </a:cxn>
                <a:cxn ang="0">
                  <a:pos x="190" y="81"/>
                </a:cxn>
                <a:cxn ang="0">
                  <a:pos x="180" y="85"/>
                </a:cxn>
                <a:cxn ang="0">
                  <a:pos x="166" y="84"/>
                </a:cxn>
                <a:cxn ang="0">
                  <a:pos x="160" y="84"/>
                </a:cxn>
                <a:cxn ang="0">
                  <a:pos x="152" y="90"/>
                </a:cxn>
                <a:cxn ang="0">
                  <a:pos x="142" y="92"/>
                </a:cxn>
                <a:cxn ang="0">
                  <a:pos x="130" y="93"/>
                </a:cxn>
                <a:cxn ang="0">
                  <a:pos x="120" y="94"/>
                </a:cxn>
                <a:cxn ang="0">
                  <a:pos x="111" y="98"/>
                </a:cxn>
                <a:cxn ang="0">
                  <a:pos x="100" y="100"/>
                </a:cxn>
                <a:cxn ang="0">
                  <a:pos x="84" y="99"/>
                </a:cxn>
                <a:cxn ang="0">
                  <a:pos x="73" y="97"/>
                </a:cxn>
                <a:cxn ang="0">
                  <a:pos x="63" y="90"/>
                </a:cxn>
                <a:cxn ang="0">
                  <a:pos x="53" y="79"/>
                </a:cxn>
                <a:cxn ang="0">
                  <a:pos x="53" y="61"/>
                </a:cxn>
                <a:cxn ang="0">
                  <a:pos x="53" y="48"/>
                </a:cxn>
                <a:cxn ang="0">
                  <a:pos x="49" y="39"/>
                </a:cxn>
                <a:cxn ang="0">
                  <a:pos x="42" y="32"/>
                </a:cxn>
                <a:cxn ang="0">
                  <a:pos x="30" y="33"/>
                </a:cxn>
                <a:cxn ang="0">
                  <a:pos x="24" y="35"/>
                </a:cxn>
                <a:cxn ang="0">
                  <a:pos x="12" y="25"/>
                </a:cxn>
                <a:cxn ang="0">
                  <a:pos x="0" y="16"/>
                </a:cxn>
                <a:cxn ang="0">
                  <a:pos x="7" y="3"/>
                </a:cxn>
                <a:cxn ang="0">
                  <a:pos x="19" y="0"/>
                </a:cxn>
                <a:cxn ang="0">
                  <a:pos x="30" y="6"/>
                </a:cxn>
                <a:cxn ang="0">
                  <a:pos x="37" y="17"/>
                </a:cxn>
                <a:cxn ang="0">
                  <a:pos x="49" y="20"/>
                </a:cxn>
                <a:cxn ang="0">
                  <a:pos x="54" y="13"/>
                </a:cxn>
                <a:cxn ang="0">
                  <a:pos x="63" y="13"/>
                </a:cxn>
                <a:cxn ang="0">
                  <a:pos x="69" y="16"/>
                </a:cxn>
                <a:cxn ang="0">
                  <a:pos x="73" y="29"/>
                </a:cxn>
                <a:cxn ang="0">
                  <a:pos x="85" y="43"/>
                </a:cxn>
                <a:cxn ang="0">
                  <a:pos x="91" y="53"/>
                </a:cxn>
                <a:cxn ang="0">
                  <a:pos x="111" y="51"/>
                </a:cxn>
                <a:cxn ang="0">
                  <a:pos x="123" y="53"/>
                </a:cxn>
                <a:cxn ang="0">
                  <a:pos x="133" y="46"/>
                </a:cxn>
                <a:cxn ang="0">
                  <a:pos x="143" y="37"/>
                </a:cxn>
                <a:cxn ang="0">
                  <a:pos x="154" y="29"/>
                </a:cxn>
              </a:cxnLst>
              <a:rect l="0" t="0" r="r" b="b"/>
              <a:pathLst>
                <a:path w="202" h="100">
                  <a:moveTo>
                    <a:pt x="166" y="28"/>
                  </a:moveTo>
                  <a:lnTo>
                    <a:pt x="169" y="29"/>
                  </a:lnTo>
                  <a:lnTo>
                    <a:pt x="176" y="30"/>
                  </a:lnTo>
                  <a:lnTo>
                    <a:pt x="184" y="33"/>
                  </a:lnTo>
                  <a:lnTo>
                    <a:pt x="191" y="37"/>
                  </a:lnTo>
                  <a:lnTo>
                    <a:pt x="196" y="41"/>
                  </a:lnTo>
                  <a:lnTo>
                    <a:pt x="198" y="46"/>
                  </a:lnTo>
                  <a:lnTo>
                    <a:pt x="201" y="52"/>
                  </a:lnTo>
                  <a:lnTo>
                    <a:pt x="201" y="60"/>
                  </a:lnTo>
                  <a:lnTo>
                    <a:pt x="201" y="67"/>
                  </a:lnTo>
                  <a:lnTo>
                    <a:pt x="202" y="69"/>
                  </a:lnTo>
                  <a:lnTo>
                    <a:pt x="201" y="73"/>
                  </a:lnTo>
                  <a:lnTo>
                    <a:pt x="196" y="76"/>
                  </a:lnTo>
                  <a:lnTo>
                    <a:pt x="190" y="81"/>
                  </a:lnTo>
                  <a:lnTo>
                    <a:pt x="186" y="84"/>
                  </a:lnTo>
                  <a:lnTo>
                    <a:pt x="180" y="85"/>
                  </a:lnTo>
                  <a:lnTo>
                    <a:pt x="172" y="85"/>
                  </a:lnTo>
                  <a:lnTo>
                    <a:pt x="166" y="84"/>
                  </a:lnTo>
                  <a:lnTo>
                    <a:pt x="163" y="83"/>
                  </a:lnTo>
                  <a:lnTo>
                    <a:pt x="160" y="84"/>
                  </a:lnTo>
                  <a:lnTo>
                    <a:pt x="156" y="88"/>
                  </a:lnTo>
                  <a:lnTo>
                    <a:pt x="152" y="90"/>
                  </a:lnTo>
                  <a:lnTo>
                    <a:pt x="148" y="91"/>
                  </a:lnTo>
                  <a:lnTo>
                    <a:pt x="142" y="92"/>
                  </a:lnTo>
                  <a:lnTo>
                    <a:pt x="136" y="92"/>
                  </a:lnTo>
                  <a:lnTo>
                    <a:pt x="130" y="93"/>
                  </a:lnTo>
                  <a:lnTo>
                    <a:pt x="125" y="93"/>
                  </a:lnTo>
                  <a:lnTo>
                    <a:pt x="120" y="94"/>
                  </a:lnTo>
                  <a:lnTo>
                    <a:pt x="116" y="96"/>
                  </a:lnTo>
                  <a:lnTo>
                    <a:pt x="111" y="98"/>
                  </a:lnTo>
                  <a:lnTo>
                    <a:pt x="106" y="99"/>
                  </a:lnTo>
                  <a:lnTo>
                    <a:pt x="100" y="100"/>
                  </a:lnTo>
                  <a:lnTo>
                    <a:pt x="92" y="100"/>
                  </a:lnTo>
                  <a:lnTo>
                    <a:pt x="84" y="99"/>
                  </a:lnTo>
                  <a:lnTo>
                    <a:pt x="77" y="99"/>
                  </a:lnTo>
                  <a:lnTo>
                    <a:pt x="73" y="97"/>
                  </a:lnTo>
                  <a:lnTo>
                    <a:pt x="68" y="93"/>
                  </a:lnTo>
                  <a:lnTo>
                    <a:pt x="63" y="90"/>
                  </a:lnTo>
                  <a:lnTo>
                    <a:pt x="58" y="85"/>
                  </a:lnTo>
                  <a:lnTo>
                    <a:pt x="53" y="79"/>
                  </a:lnTo>
                  <a:lnTo>
                    <a:pt x="52" y="71"/>
                  </a:lnTo>
                  <a:lnTo>
                    <a:pt x="53" y="61"/>
                  </a:lnTo>
                  <a:lnTo>
                    <a:pt x="53" y="54"/>
                  </a:lnTo>
                  <a:lnTo>
                    <a:pt x="53" y="48"/>
                  </a:lnTo>
                  <a:lnTo>
                    <a:pt x="51" y="44"/>
                  </a:lnTo>
                  <a:lnTo>
                    <a:pt x="49" y="39"/>
                  </a:lnTo>
                  <a:lnTo>
                    <a:pt x="46" y="35"/>
                  </a:lnTo>
                  <a:lnTo>
                    <a:pt x="42" y="32"/>
                  </a:lnTo>
                  <a:lnTo>
                    <a:pt x="36" y="32"/>
                  </a:lnTo>
                  <a:lnTo>
                    <a:pt x="30" y="33"/>
                  </a:lnTo>
                  <a:lnTo>
                    <a:pt x="28" y="35"/>
                  </a:lnTo>
                  <a:lnTo>
                    <a:pt x="24" y="35"/>
                  </a:lnTo>
                  <a:lnTo>
                    <a:pt x="20" y="31"/>
                  </a:lnTo>
                  <a:lnTo>
                    <a:pt x="12" y="25"/>
                  </a:lnTo>
                  <a:lnTo>
                    <a:pt x="5" y="22"/>
                  </a:lnTo>
                  <a:lnTo>
                    <a:pt x="0" y="16"/>
                  </a:lnTo>
                  <a:lnTo>
                    <a:pt x="1" y="9"/>
                  </a:lnTo>
                  <a:lnTo>
                    <a:pt x="7" y="3"/>
                  </a:lnTo>
                  <a:lnTo>
                    <a:pt x="13" y="0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30" y="6"/>
                  </a:lnTo>
                  <a:lnTo>
                    <a:pt x="34" y="12"/>
                  </a:lnTo>
                  <a:lnTo>
                    <a:pt x="37" y="17"/>
                  </a:lnTo>
                  <a:lnTo>
                    <a:pt x="43" y="21"/>
                  </a:lnTo>
                  <a:lnTo>
                    <a:pt x="49" y="20"/>
                  </a:lnTo>
                  <a:lnTo>
                    <a:pt x="52" y="16"/>
                  </a:lnTo>
                  <a:lnTo>
                    <a:pt x="54" y="13"/>
                  </a:lnTo>
                  <a:lnTo>
                    <a:pt x="59" y="12"/>
                  </a:lnTo>
                  <a:lnTo>
                    <a:pt x="63" y="13"/>
                  </a:lnTo>
                  <a:lnTo>
                    <a:pt x="67" y="13"/>
                  </a:lnTo>
                  <a:lnTo>
                    <a:pt x="69" y="16"/>
                  </a:lnTo>
                  <a:lnTo>
                    <a:pt x="70" y="21"/>
                  </a:lnTo>
                  <a:lnTo>
                    <a:pt x="73" y="29"/>
                  </a:lnTo>
                  <a:lnTo>
                    <a:pt x="80" y="36"/>
                  </a:lnTo>
                  <a:lnTo>
                    <a:pt x="85" y="43"/>
                  </a:lnTo>
                  <a:lnTo>
                    <a:pt x="88" y="50"/>
                  </a:lnTo>
                  <a:lnTo>
                    <a:pt x="91" y="53"/>
                  </a:lnTo>
                  <a:lnTo>
                    <a:pt x="100" y="52"/>
                  </a:lnTo>
                  <a:lnTo>
                    <a:pt x="111" y="51"/>
                  </a:lnTo>
                  <a:lnTo>
                    <a:pt x="119" y="52"/>
                  </a:lnTo>
                  <a:lnTo>
                    <a:pt x="123" y="53"/>
                  </a:lnTo>
                  <a:lnTo>
                    <a:pt x="128" y="51"/>
                  </a:lnTo>
                  <a:lnTo>
                    <a:pt x="133" y="46"/>
                  </a:lnTo>
                  <a:lnTo>
                    <a:pt x="138" y="41"/>
                  </a:lnTo>
                  <a:lnTo>
                    <a:pt x="143" y="37"/>
                  </a:lnTo>
                  <a:lnTo>
                    <a:pt x="149" y="32"/>
                  </a:lnTo>
                  <a:lnTo>
                    <a:pt x="154" y="29"/>
                  </a:lnTo>
                  <a:lnTo>
                    <a:pt x="166" y="28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16" name="Freeform 438"/>
            <p:cNvSpPr>
              <a:spLocks/>
            </p:cNvSpPr>
            <p:nvPr/>
          </p:nvSpPr>
          <p:spPr bwMode="auto">
            <a:xfrm>
              <a:off x="2437056" y="1165574"/>
              <a:ext cx="39882" cy="33184"/>
            </a:xfrm>
            <a:custGeom>
              <a:avLst/>
              <a:gdLst/>
              <a:ahLst/>
              <a:cxnLst>
                <a:cxn ang="0">
                  <a:pos x="38" y="20"/>
                </a:cxn>
                <a:cxn ang="0">
                  <a:pos x="37" y="21"/>
                </a:cxn>
                <a:cxn ang="0">
                  <a:pos x="35" y="26"/>
                </a:cxn>
                <a:cxn ang="0">
                  <a:pos x="32" y="30"/>
                </a:cxn>
                <a:cxn ang="0">
                  <a:pos x="28" y="34"/>
                </a:cxn>
                <a:cxn ang="0">
                  <a:pos x="24" y="36"/>
                </a:cxn>
                <a:cxn ang="0">
                  <a:pos x="19" y="37"/>
                </a:cxn>
                <a:cxn ang="0">
                  <a:pos x="14" y="37"/>
                </a:cxn>
                <a:cxn ang="0">
                  <a:pos x="13" y="37"/>
                </a:cxn>
                <a:cxn ang="0">
                  <a:pos x="12" y="36"/>
                </a:cxn>
                <a:cxn ang="0">
                  <a:pos x="11" y="34"/>
                </a:cxn>
                <a:cxn ang="0">
                  <a:pos x="9" y="32"/>
                </a:cxn>
                <a:cxn ang="0">
                  <a:pos x="5" y="28"/>
                </a:cxn>
                <a:cxn ang="0">
                  <a:pos x="2" y="24"/>
                </a:cxn>
                <a:cxn ang="0">
                  <a:pos x="0" y="20"/>
                </a:cxn>
                <a:cxn ang="0">
                  <a:pos x="2" y="17"/>
                </a:cxn>
                <a:cxn ang="0">
                  <a:pos x="6" y="12"/>
                </a:cxn>
                <a:cxn ang="0">
                  <a:pos x="12" y="7"/>
                </a:cxn>
                <a:cxn ang="0">
                  <a:pos x="17" y="3"/>
                </a:cxn>
                <a:cxn ang="0">
                  <a:pos x="20" y="0"/>
                </a:cxn>
                <a:cxn ang="0">
                  <a:pos x="25" y="2"/>
                </a:cxn>
                <a:cxn ang="0">
                  <a:pos x="32" y="4"/>
                </a:cxn>
                <a:cxn ang="0">
                  <a:pos x="37" y="7"/>
                </a:cxn>
                <a:cxn ang="0">
                  <a:pos x="40" y="12"/>
                </a:cxn>
                <a:cxn ang="0">
                  <a:pos x="38" y="20"/>
                </a:cxn>
              </a:cxnLst>
              <a:rect l="0" t="0" r="r" b="b"/>
              <a:pathLst>
                <a:path w="40" h="37">
                  <a:moveTo>
                    <a:pt x="38" y="20"/>
                  </a:moveTo>
                  <a:lnTo>
                    <a:pt x="37" y="21"/>
                  </a:lnTo>
                  <a:lnTo>
                    <a:pt x="35" y="26"/>
                  </a:lnTo>
                  <a:lnTo>
                    <a:pt x="32" y="30"/>
                  </a:lnTo>
                  <a:lnTo>
                    <a:pt x="28" y="34"/>
                  </a:lnTo>
                  <a:lnTo>
                    <a:pt x="24" y="36"/>
                  </a:lnTo>
                  <a:lnTo>
                    <a:pt x="19" y="37"/>
                  </a:lnTo>
                  <a:lnTo>
                    <a:pt x="14" y="37"/>
                  </a:lnTo>
                  <a:lnTo>
                    <a:pt x="13" y="37"/>
                  </a:lnTo>
                  <a:lnTo>
                    <a:pt x="12" y="36"/>
                  </a:lnTo>
                  <a:lnTo>
                    <a:pt x="11" y="34"/>
                  </a:lnTo>
                  <a:lnTo>
                    <a:pt x="9" y="32"/>
                  </a:lnTo>
                  <a:lnTo>
                    <a:pt x="5" y="28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2" y="17"/>
                  </a:lnTo>
                  <a:lnTo>
                    <a:pt x="6" y="12"/>
                  </a:lnTo>
                  <a:lnTo>
                    <a:pt x="12" y="7"/>
                  </a:lnTo>
                  <a:lnTo>
                    <a:pt x="17" y="3"/>
                  </a:lnTo>
                  <a:lnTo>
                    <a:pt x="20" y="0"/>
                  </a:lnTo>
                  <a:lnTo>
                    <a:pt x="25" y="2"/>
                  </a:lnTo>
                  <a:lnTo>
                    <a:pt x="32" y="4"/>
                  </a:lnTo>
                  <a:lnTo>
                    <a:pt x="37" y="7"/>
                  </a:lnTo>
                  <a:lnTo>
                    <a:pt x="40" y="12"/>
                  </a:lnTo>
                  <a:lnTo>
                    <a:pt x="38" y="20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17" name="Freeform 439"/>
            <p:cNvSpPr>
              <a:spLocks/>
            </p:cNvSpPr>
            <p:nvPr/>
          </p:nvSpPr>
          <p:spPr bwMode="auto">
            <a:xfrm flipV="1">
              <a:off x="2589463" y="955408"/>
              <a:ext cx="193713" cy="282065"/>
            </a:xfrm>
            <a:custGeom>
              <a:avLst/>
              <a:gdLst/>
              <a:ahLst/>
              <a:cxnLst>
                <a:cxn ang="0">
                  <a:pos x="93" y="277"/>
                </a:cxn>
                <a:cxn ang="0">
                  <a:pos x="88" y="294"/>
                </a:cxn>
                <a:cxn ang="0">
                  <a:pos x="80" y="308"/>
                </a:cxn>
                <a:cxn ang="0">
                  <a:pos x="92" y="319"/>
                </a:cxn>
                <a:cxn ang="0">
                  <a:pos x="123" y="318"/>
                </a:cxn>
                <a:cxn ang="0">
                  <a:pos x="144" y="309"/>
                </a:cxn>
                <a:cxn ang="0">
                  <a:pos x="164" y="304"/>
                </a:cxn>
                <a:cxn ang="0">
                  <a:pos x="182" y="305"/>
                </a:cxn>
                <a:cxn ang="0">
                  <a:pos x="197" y="289"/>
                </a:cxn>
                <a:cxn ang="0">
                  <a:pos x="180" y="273"/>
                </a:cxn>
                <a:cxn ang="0">
                  <a:pos x="172" y="263"/>
                </a:cxn>
                <a:cxn ang="0">
                  <a:pos x="182" y="251"/>
                </a:cxn>
                <a:cxn ang="0">
                  <a:pos x="179" y="235"/>
                </a:cxn>
                <a:cxn ang="0">
                  <a:pos x="188" y="219"/>
                </a:cxn>
                <a:cxn ang="0">
                  <a:pos x="190" y="187"/>
                </a:cxn>
                <a:cxn ang="0">
                  <a:pos x="165" y="168"/>
                </a:cxn>
                <a:cxn ang="0">
                  <a:pos x="188" y="149"/>
                </a:cxn>
                <a:cxn ang="0">
                  <a:pos x="192" y="120"/>
                </a:cxn>
                <a:cxn ang="0">
                  <a:pos x="196" y="90"/>
                </a:cxn>
                <a:cxn ang="0">
                  <a:pos x="201" y="55"/>
                </a:cxn>
                <a:cxn ang="0">
                  <a:pos x="183" y="54"/>
                </a:cxn>
                <a:cxn ang="0">
                  <a:pos x="197" y="29"/>
                </a:cxn>
                <a:cxn ang="0">
                  <a:pos x="194" y="6"/>
                </a:cxn>
                <a:cxn ang="0">
                  <a:pos x="189" y="5"/>
                </a:cxn>
                <a:cxn ang="0">
                  <a:pos x="173" y="3"/>
                </a:cxn>
                <a:cxn ang="0">
                  <a:pos x="163" y="0"/>
                </a:cxn>
                <a:cxn ang="0">
                  <a:pos x="159" y="2"/>
                </a:cxn>
                <a:cxn ang="0">
                  <a:pos x="145" y="6"/>
                </a:cxn>
                <a:cxn ang="0">
                  <a:pos x="129" y="9"/>
                </a:cxn>
                <a:cxn ang="0">
                  <a:pos x="121" y="17"/>
                </a:cxn>
                <a:cxn ang="0">
                  <a:pos x="108" y="20"/>
                </a:cxn>
                <a:cxn ang="0">
                  <a:pos x="87" y="31"/>
                </a:cxn>
                <a:cxn ang="0">
                  <a:pos x="81" y="54"/>
                </a:cxn>
                <a:cxn ang="0">
                  <a:pos x="74" y="61"/>
                </a:cxn>
                <a:cxn ang="0">
                  <a:pos x="59" y="70"/>
                </a:cxn>
                <a:cxn ang="0">
                  <a:pos x="46" y="81"/>
                </a:cxn>
                <a:cxn ang="0">
                  <a:pos x="37" y="93"/>
                </a:cxn>
                <a:cxn ang="0">
                  <a:pos x="44" y="115"/>
                </a:cxn>
                <a:cxn ang="0">
                  <a:pos x="47" y="132"/>
                </a:cxn>
                <a:cxn ang="0">
                  <a:pos x="43" y="143"/>
                </a:cxn>
                <a:cxn ang="0">
                  <a:pos x="31" y="118"/>
                </a:cxn>
                <a:cxn ang="0">
                  <a:pos x="21" y="118"/>
                </a:cxn>
                <a:cxn ang="0">
                  <a:pos x="9" y="132"/>
                </a:cxn>
                <a:cxn ang="0">
                  <a:pos x="0" y="166"/>
                </a:cxn>
                <a:cxn ang="0">
                  <a:pos x="2" y="190"/>
                </a:cxn>
                <a:cxn ang="0">
                  <a:pos x="19" y="199"/>
                </a:cxn>
                <a:cxn ang="0">
                  <a:pos x="30" y="199"/>
                </a:cxn>
                <a:cxn ang="0">
                  <a:pos x="28" y="211"/>
                </a:cxn>
                <a:cxn ang="0">
                  <a:pos x="24" y="224"/>
                </a:cxn>
                <a:cxn ang="0">
                  <a:pos x="36" y="238"/>
                </a:cxn>
                <a:cxn ang="0">
                  <a:pos x="63" y="244"/>
                </a:cxn>
                <a:cxn ang="0">
                  <a:pos x="77" y="229"/>
                </a:cxn>
                <a:cxn ang="0">
                  <a:pos x="96" y="240"/>
                </a:cxn>
                <a:cxn ang="0">
                  <a:pos x="113" y="263"/>
                </a:cxn>
                <a:cxn ang="0">
                  <a:pos x="103" y="256"/>
                </a:cxn>
                <a:cxn ang="0">
                  <a:pos x="82" y="258"/>
                </a:cxn>
              </a:cxnLst>
              <a:rect l="0" t="0" r="r" b="b"/>
              <a:pathLst>
                <a:path w="201" h="319">
                  <a:moveTo>
                    <a:pt x="84" y="267"/>
                  </a:moveTo>
                  <a:lnTo>
                    <a:pt x="88" y="270"/>
                  </a:lnTo>
                  <a:lnTo>
                    <a:pt x="93" y="277"/>
                  </a:lnTo>
                  <a:lnTo>
                    <a:pt x="97" y="283"/>
                  </a:lnTo>
                  <a:lnTo>
                    <a:pt x="95" y="290"/>
                  </a:lnTo>
                  <a:lnTo>
                    <a:pt x="88" y="294"/>
                  </a:lnTo>
                  <a:lnTo>
                    <a:pt x="82" y="296"/>
                  </a:lnTo>
                  <a:lnTo>
                    <a:pt x="78" y="301"/>
                  </a:lnTo>
                  <a:lnTo>
                    <a:pt x="80" y="308"/>
                  </a:lnTo>
                  <a:lnTo>
                    <a:pt x="82" y="315"/>
                  </a:lnTo>
                  <a:lnTo>
                    <a:pt x="85" y="318"/>
                  </a:lnTo>
                  <a:lnTo>
                    <a:pt x="92" y="319"/>
                  </a:lnTo>
                  <a:lnTo>
                    <a:pt x="104" y="319"/>
                  </a:lnTo>
                  <a:lnTo>
                    <a:pt x="116" y="319"/>
                  </a:lnTo>
                  <a:lnTo>
                    <a:pt x="123" y="318"/>
                  </a:lnTo>
                  <a:lnTo>
                    <a:pt x="129" y="316"/>
                  </a:lnTo>
                  <a:lnTo>
                    <a:pt x="136" y="312"/>
                  </a:lnTo>
                  <a:lnTo>
                    <a:pt x="144" y="309"/>
                  </a:lnTo>
                  <a:lnTo>
                    <a:pt x="151" y="305"/>
                  </a:lnTo>
                  <a:lnTo>
                    <a:pt x="158" y="304"/>
                  </a:lnTo>
                  <a:lnTo>
                    <a:pt x="164" y="304"/>
                  </a:lnTo>
                  <a:lnTo>
                    <a:pt x="171" y="306"/>
                  </a:lnTo>
                  <a:lnTo>
                    <a:pt x="176" y="306"/>
                  </a:lnTo>
                  <a:lnTo>
                    <a:pt x="182" y="305"/>
                  </a:lnTo>
                  <a:lnTo>
                    <a:pt x="187" y="300"/>
                  </a:lnTo>
                  <a:lnTo>
                    <a:pt x="191" y="294"/>
                  </a:lnTo>
                  <a:lnTo>
                    <a:pt x="197" y="289"/>
                  </a:lnTo>
                  <a:lnTo>
                    <a:pt x="198" y="285"/>
                  </a:lnTo>
                  <a:lnTo>
                    <a:pt x="191" y="279"/>
                  </a:lnTo>
                  <a:lnTo>
                    <a:pt x="180" y="273"/>
                  </a:lnTo>
                  <a:lnTo>
                    <a:pt x="173" y="270"/>
                  </a:lnTo>
                  <a:lnTo>
                    <a:pt x="169" y="266"/>
                  </a:lnTo>
                  <a:lnTo>
                    <a:pt x="172" y="263"/>
                  </a:lnTo>
                  <a:lnTo>
                    <a:pt x="177" y="259"/>
                  </a:lnTo>
                  <a:lnTo>
                    <a:pt x="181" y="256"/>
                  </a:lnTo>
                  <a:lnTo>
                    <a:pt x="182" y="251"/>
                  </a:lnTo>
                  <a:lnTo>
                    <a:pt x="182" y="244"/>
                  </a:lnTo>
                  <a:lnTo>
                    <a:pt x="180" y="238"/>
                  </a:lnTo>
                  <a:lnTo>
                    <a:pt x="179" y="235"/>
                  </a:lnTo>
                  <a:lnTo>
                    <a:pt x="179" y="232"/>
                  </a:lnTo>
                  <a:lnTo>
                    <a:pt x="182" y="227"/>
                  </a:lnTo>
                  <a:lnTo>
                    <a:pt x="188" y="219"/>
                  </a:lnTo>
                  <a:lnTo>
                    <a:pt x="195" y="209"/>
                  </a:lnTo>
                  <a:lnTo>
                    <a:pt x="197" y="197"/>
                  </a:lnTo>
                  <a:lnTo>
                    <a:pt x="190" y="187"/>
                  </a:lnTo>
                  <a:lnTo>
                    <a:pt x="177" y="179"/>
                  </a:lnTo>
                  <a:lnTo>
                    <a:pt x="168" y="173"/>
                  </a:lnTo>
                  <a:lnTo>
                    <a:pt x="165" y="168"/>
                  </a:lnTo>
                  <a:lnTo>
                    <a:pt x="168" y="162"/>
                  </a:lnTo>
                  <a:lnTo>
                    <a:pt x="177" y="156"/>
                  </a:lnTo>
                  <a:lnTo>
                    <a:pt x="188" y="149"/>
                  </a:lnTo>
                  <a:lnTo>
                    <a:pt x="195" y="139"/>
                  </a:lnTo>
                  <a:lnTo>
                    <a:pt x="195" y="130"/>
                  </a:lnTo>
                  <a:lnTo>
                    <a:pt x="192" y="120"/>
                  </a:lnTo>
                  <a:lnTo>
                    <a:pt x="194" y="109"/>
                  </a:lnTo>
                  <a:lnTo>
                    <a:pt x="195" y="100"/>
                  </a:lnTo>
                  <a:lnTo>
                    <a:pt x="196" y="90"/>
                  </a:lnTo>
                  <a:lnTo>
                    <a:pt x="197" y="77"/>
                  </a:lnTo>
                  <a:lnTo>
                    <a:pt x="199" y="65"/>
                  </a:lnTo>
                  <a:lnTo>
                    <a:pt x="201" y="55"/>
                  </a:lnTo>
                  <a:lnTo>
                    <a:pt x="196" y="52"/>
                  </a:lnTo>
                  <a:lnTo>
                    <a:pt x="189" y="54"/>
                  </a:lnTo>
                  <a:lnTo>
                    <a:pt x="183" y="54"/>
                  </a:lnTo>
                  <a:lnTo>
                    <a:pt x="183" y="51"/>
                  </a:lnTo>
                  <a:lnTo>
                    <a:pt x="190" y="40"/>
                  </a:lnTo>
                  <a:lnTo>
                    <a:pt x="197" y="29"/>
                  </a:lnTo>
                  <a:lnTo>
                    <a:pt x="199" y="18"/>
                  </a:lnTo>
                  <a:lnTo>
                    <a:pt x="198" y="10"/>
                  </a:lnTo>
                  <a:lnTo>
                    <a:pt x="194" y="6"/>
                  </a:lnTo>
                  <a:lnTo>
                    <a:pt x="192" y="5"/>
                  </a:lnTo>
                  <a:lnTo>
                    <a:pt x="190" y="5"/>
                  </a:lnTo>
                  <a:lnTo>
                    <a:pt x="189" y="5"/>
                  </a:lnTo>
                  <a:lnTo>
                    <a:pt x="187" y="5"/>
                  </a:lnTo>
                  <a:lnTo>
                    <a:pt x="179" y="6"/>
                  </a:lnTo>
                  <a:lnTo>
                    <a:pt x="173" y="3"/>
                  </a:lnTo>
                  <a:lnTo>
                    <a:pt x="168" y="1"/>
                  </a:lnTo>
                  <a:lnTo>
                    <a:pt x="164" y="0"/>
                  </a:lnTo>
                  <a:lnTo>
                    <a:pt x="163" y="0"/>
                  </a:lnTo>
                  <a:lnTo>
                    <a:pt x="161" y="0"/>
                  </a:lnTo>
                  <a:lnTo>
                    <a:pt x="160" y="1"/>
                  </a:lnTo>
                  <a:lnTo>
                    <a:pt x="159" y="2"/>
                  </a:lnTo>
                  <a:lnTo>
                    <a:pt x="156" y="5"/>
                  </a:lnTo>
                  <a:lnTo>
                    <a:pt x="151" y="6"/>
                  </a:lnTo>
                  <a:lnTo>
                    <a:pt x="145" y="6"/>
                  </a:lnTo>
                  <a:lnTo>
                    <a:pt x="139" y="7"/>
                  </a:lnTo>
                  <a:lnTo>
                    <a:pt x="135" y="8"/>
                  </a:lnTo>
                  <a:lnTo>
                    <a:pt x="129" y="9"/>
                  </a:lnTo>
                  <a:lnTo>
                    <a:pt x="126" y="10"/>
                  </a:lnTo>
                  <a:lnTo>
                    <a:pt x="123" y="14"/>
                  </a:lnTo>
                  <a:lnTo>
                    <a:pt x="121" y="17"/>
                  </a:lnTo>
                  <a:lnTo>
                    <a:pt x="119" y="18"/>
                  </a:lnTo>
                  <a:lnTo>
                    <a:pt x="115" y="18"/>
                  </a:lnTo>
                  <a:lnTo>
                    <a:pt x="108" y="20"/>
                  </a:lnTo>
                  <a:lnTo>
                    <a:pt x="100" y="23"/>
                  </a:lnTo>
                  <a:lnTo>
                    <a:pt x="93" y="26"/>
                  </a:lnTo>
                  <a:lnTo>
                    <a:pt x="87" y="31"/>
                  </a:lnTo>
                  <a:lnTo>
                    <a:pt x="82" y="39"/>
                  </a:lnTo>
                  <a:lnTo>
                    <a:pt x="80" y="47"/>
                  </a:lnTo>
                  <a:lnTo>
                    <a:pt x="81" y="54"/>
                  </a:lnTo>
                  <a:lnTo>
                    <a:pt x="81" y="59"/>
                  </a:lnTo>
                  <a:lnTo>
                    <a:pt x="80" y="60"/>
                  </a:lnTo>
                  <a:lnTo>
                    <a:pt x="74" y="61"/>
                  </a:lnTo>
                  <a:lnTo>
                    <a:pt x="67" y="62"/>
                  </a:lnTo>
                  <a:lnTo>
                    <a:pt x="60" y="66"/>
                  </a:lnTo>
                  <a:lnTo>
                    <a:pt x="59" y="70"/>
                  </a:lnTo>
                  <a:lnTo>
                    <a:pt x="57" y="74"/>
                  </a:lnTo>
                  <a:lnTo>
                    <a:pt x="52" y="77"/>
                  </a:lnTo>
                  <a:lnTo>
                    <a:pt x="46" y="81"/>
                  </a:lnTo>
                  <a:lnTo>
                    <a:pt x="43" y="84"/>
                  </a:lnTo>
                  <a:lnTo>
                    <a:pt x="40" y="89"/>
                  </a:lnTo>
                  <a:lnTo>
                    <a:pt x="37" y="93"/>
                  </a:lnTo>
                  <a:lnTo>
                    <a:pt x="35" y="99"/>
                  </a:lnTo>
                  <a:lnTo>
                    <a:pt x="38" y="107"/>
                  </a:lnTo>
                  <a:lnTo>
                    <a:pt x="44" y="115"/>
                  </a:lnTo>
                  <a:lnTo>
                    <a:pt x="47" y="122"/>
                  </a:lnTo>
                  <a:lnTo>
                    <a:pt x="49" y="128"/>
                  </a:lnTo>
                  <a:lnTo>
                    <a:pt x="47" y="132"/>
                  </a:lnTo>
                  <a:lnTo>
                    <a:pt x="45" y="138"/>
                  </a:lnTo>
                  <a:lnTo>
                    <a:pt x="44" y="143"/>
                  </a:lnTo>
                  <a:lnTo>
                    <a:pt x="43" y="143"/>
                  </a:lnTo>
                  <a:lnTo>
                    <a:pt x="38" y="136"/>
                  </a:lnTo>
                  <a:lnTo>
                    <a:pt x="34" y="126"/>
                  </a:lnTo>
                  <a:lnTo>
                    <a:pt x="31" y="118"/>
                  </a:lnTo>
                  <a:lnTo>
                    <a:pt x="28" y="113"/>
                  </a:lnTo>
                  <a:lnTo>
                    <a:pt x="24" y="114"/>
                  </a:lnTo>
                  <a:lnTo>
                    <a:pt x="21" y="118"/>
                  </a:lnTo>
                  <a:lnTo>
                    <a:pt x="16" y="123"/>
                  </a:lnTo>
                  <a:lnTo>
                    <a:pt x="12" y="128"/>
                  </a:lnTo>
                  <a:lnTo>
                    <a:pt x="9" y="132"/>
                  </a:lnTo>
                  <a:lnTo>
                    <a:pt x="7" y="141"/>
                  </a:lnTo>
                  <a:lnTo>
                    <a:pt x="4" y="153"/>
                  </a:lnTo>
                  <a:lnTo>
                    <a:pt x="0" y="166"/>
                  </a:lnTo>
                  <a:lnTo>
                    <a:pt x="0" y="176"/>
                  </a:lnTo>
                  <a:lnTo>
                    <a:pt x="1" y="184"/>
                  </a:lnTo>
                  <a:lnTo>
                    <a:pt x="2" y="190"/>
                  </a:lnTo>
                  <a:lnTo>
                    <a:pt x="6" y="195"/>
                  </a:lnTo>
                  <a:lnTo>
                    <a:pt x="12" y="198"/>
                  </a:lnTo>
                  <a:lnTo>
                    <a:pt x="19" y="199"/>
                  </a:lnTo>
                  <a:lnTo>
                    <a:pt x="23" y="200"/>
                  </a:lnTo>
                  <a:lnTo>
                    <a:pt x="27" y="200"/>
                  </a:lnTo>
                  <a:lnTo>
                    <a:pt x="30" y="199"/>
                  </a:lnTo>
                  <a:lnTo>
                    <a:pt x="31" y="200"/>
                  </a:lnTo>
                  <a:lnTo>
                    <a:pt x="30" y="205"/>
                  </a:lnTo>
                  <a:lnTo>
                    <a:pt x="28" y="211"/>
                  </a:lnTo>
                  <a:lnTo>
                    <a:pt x="24" y="215"/>
                  </a:lnTo>
                  <a:lnTo>
                    <a:pt x="23" y="219"/>
                  </a:lnTo>
                  <a:lnTo>
                    <a:pt x="24" y="224"/>
                  </a:lnTo>
                  <a:lnTo>
                    <a:pt x="28" y="229"/>
                  </a:lnTo>
                  <a:lnTo>
                    <a:pt x="31" y="234"/>
                  </a:lnTo>
                  <a:lnTo>
                    <a:pt x="36" y="238"/>
                  </a:lnTo>
                  <a:lnTo>
                    <a:pt x="44" y="245"/>
                  </a:lnTo>
                  <a:lnTo>
                    <a:pt x="54" y="248"/>
                  </a:lnTo>
                  <a:lnTo>
                    <a:pt x="63" y="244"/>
                  </a:lnTo>
                  <a:lnTo>
                    <a:pt x="70" y="237"/>
                  </a:lnTo>
                  <a:lnTo>
                    <a:pt x="75" y="232"/>
                  </a:lnTo>
                  <a:lnTo>
                    <a:pt x="77" y="229"/>
                  </a:lnTo>
                  <a:lnTo>
                    <a:pt x="82" y="230"/>
                  </a:lnTo>
                  <a:lnTo>
                    <a:pt x="88" y="234"/>
                  </a:lnTo>
                  <a:lnTo>
                    <a:pt x="96" y="240"/>
                  </a:lnTo>
                  <a:lnTo>
                    <a:pt x="104" y="247"/>
                  </a:lnTo>
                  <a:lnTo>
                    <a:pt x="111" y="256"/>
                  </a:lnTo>
                  <a:lnTo>
                    <a:pt x="113" y="263"/>
                  </a:lnTo>
                  <a:lnTo>
                    <a:pt x="113" y="264"/>
                  </a:lnTo>
                  <a:lnTo>
                    <a:pt x="110" y="262"/>
                  </a:lnTo>
                  <a:lnTo>
                    <a:pt x="103" y="256"/>
                  </a:lnTo>
                  <a:lnTo>
                    <a:pt x="93" y="252"/>
                  </a:lnTo>
                  <a:lnTo>
                    <a:pt x="85" y="252"/>
                  </a:lnTo>
                  <a:lnTo>
                    <a:pt x="82" y="258"/>
                  </a:lnTo>
                  <a:lnTo>
                    <a:pt x="84" y="267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18" name="Freeform 440"/>
            <p:cNvSpPr>
              <a:spLocks/>
            </p:cNvSpPr>
            <p:nvPr/>
          </p:nvSpPr>
          <p:spPr bwMode="auto">
            <a:xfrm>
              <a:off x="2593735" y="1189079"/>
              <a:ext cx="32761" cy="15210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1"/>
                </a:cxn>
                <a:cxn ang="0">
                  <a:pos x="34" y="3"/>
                </a:cxn>
                <a:cxn ang="0">
                  <a:pos x="34" y="6"/>
                </a:cxn>
                <a:cxn ang="0">
                  <a:pos x="30" y="10"/>
                </a:cxn>
                <a:cxn ang="0">
                  <a:pos x="24" y="14"/>
                </a:cxn>
                <a:cxn ang="0">
                  <a:pos x="22" y="16"/>
                </a:cxn>
                <a:cxn ang="0">
                  <a:pos x="19" y="18"/>
                </a:cxn>
                <a:cxn ang="0">
                  <a:pos x="12" y="18"/>
                </a:cxn>
                <a:cxn ang="0">
                  <a:pos x="4" y="16"/>
                </a:cxn>
                <a:cxn ang="0">
                  <a:pos x="0" y="13"/>
                </a:cxn>
                <a:cxn ang="0">
                  <a:pos x="0" y="9"/>
                </a:cxn>
                <a:cxn ang="0">
                  <a:pos x="4" y="7"/>
                </a:cxn>
                <a:cxn ang="0">
                  <a:pos x="14" y="4"/>
                </a:cxn>
                <a:cxn ang="0">
                  <a:pos x="22" y="2"/>
                </a:cxn>
                <a:cxn ang="0">
                  <a:pos x="29" y="1"/>
                </a:cxn>
                <a:cxn ang="0">
                  <a:pos x="31" y="0"/>
                </a:cxn>
              </a:cxnLst>
              <a:rect l="0" t="0" r="r" b="b"/>
              <a:pathLst>
                <a:path w="34" h="18">
                  <a:moveTo>
                    <a:pt x="31" y="0"/>
                  </a:moveTo>
                  <a:lnTo>
                    <a:pt x="32" y="1"/>
                  </a:lnTo>
                  <a:lnTo>
                    <a:pt x="34" y="3"/>
                  </a:lnTo>
                  <a:lnTo>
                    <a:pt x="34" y="6"/>
                  </a:lnTo>
                  <a:lnTo>
                    <a:pt x="30" y="10"/>
                  </a:lnTo>
                  <a:lnTo>
                    <a:pt x="24" y="14"/>
                  </a:lnTo>
                  <a:lnTo>
                    <a:pt x="22" y="16"/>
                  </a:lnTo>
                  <a:lnTo>
                    <a:pt x="19" y="18"/>
                  </a:lnTo>
                  <a:lnTo>
                    <a:pt x="12" y="18"/>
                  </a:lnTo>
                  <a:lnTo>
                    <a:pt x="4" y="16"/>
                  </a:lnTo>
                  <a:lnTo>
                    <a:pt x="0" y="13"/>
                  </a:lnTo>
                  <a:lnTo>
                    <a:pt x="0" y="9"/>
                  </a:lnTo>
                  <a:lnTo>
                    <a:pt x="4" y="7"/>
                  </a:lnTo>
                  <a:lnTo>
                    <a:pt x="14" y="4"/>
                  </a:lnTo>
                  <a:lnTo>
                    <a:pt x="22" y="2"/>
                  </a:lnTo>
                  <a:lnTo>
                    <a:pt x="29" y="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19" name="Freeform 441"/>
            <p:cNvSpPr>
              <a:spLocks/>
            </p:cNvSpPr>
            <p:nvPr/>
          </p:nvSpPr>
          <p:spPr bwMode="auto">
            <a:xfrm>
              <a:off x="2576643" y="1148982"/>
              <a:ext cx="29912" cy="41480"/>
            </a:xfrm>
            <a:custGeom>
              <a:avLst/>
              <a:gdLst/>
              <a:ahLst/>
              <a:cxnLst>
                <a:cxn ang="0">
                  <a:pos x="22" y="14"/>
                </a:cxn>
                <a:cxn ang="0">
                  <a:pos x="20" y="10"/>
                </a:cxn>
                <a:cxn ang="0">
                  <a:pos x="14" y="5"/>
                </a:cxn>
                <a:cxn ang="0">
                  <a:pos x="7" y="0"/>
                </a:cxn>
                <a:cxn ang="0">
                  <a:pos x="3" y="0"/>
                </a:cxn>
                <a:cxn ang="0">
                  <a:pos x="1" y="5"/>
                </a:cxn>
                <a:cxn ang="0">
                  <a:pos x="0" y="10"/>
                </a:cxn>
                <a:cxn ang="0">
                  <a:pos x="1" y="15"/>
                </a:cxn>
                <a:cxn ang="0">
                  <a:pos x="1" y="20"/>
                </a:cxn>
                <a:cxn ang="0">
                  <a:pos x="3" y="27"/>
                </a:cxn>
                <a:cxn ang="0">
                  <a:pos x="4" y="36"/>
                </a:cxn>
                <a:cxn ang="0">
                  <a:pos x="7" y="43"/>
                </a:cxn>
                <a:cxn ang="0">
                  <a:pos x="11" y="46"/>
                </a:cxn>
                <a:cxn ang="0">
                  <a:pos x="16" y="46"/>
                </a:cxn>
                <a:cxn ang="0">
                  <a:pos x="21" y="44"/>
                </a:cxn>
                <a:cxn ang="0">
                  <a:pos x="26" y="42"/>
                </a:cxn>
                <a:cxn ang="0">
                  <a:pos x="29" y="38"/>
                </a:cxn>
                <a:cxn ang="0">
                  <a:pos x="31" y="33"/>
                </a:cxn>
                <a:cxn ang="0">
                  <a:pos x="34" y="30"/>
                </a:cxn>
                <a:cxn ang="0">
                  <a:pos x="34" y="27"/>
                </a:cxn>
                <a:cxn ang="0">
                  <a:pos x="30" y="22"/>
                </a:cxn>
                <a:cxn ang="0">
                  <a:pos x="26" y="17"/>
                </a:cxn>
                <a:cxn ang="0">
                  <a:pos x="23" y="15"/>
                </a:cxn>
                <a:cxn ang="0">
                  <a:pos x="22" y="14"/>
                </a:cxn>
                <a:cxn ang="0">
                  <a:pos x="22" y="14"/>
                </a:cxn>
              </a:cxnLst>
              <a:rect l="0" t="0" r="r" b="b"/>
              <a:pathLst>
                <a:path w="34" h="46">
                  <a:moveTo>
                    <a:pt x="22" y="14"/>
                  </a:moveTo>
                  <a:lnTo>
                    <a:pt x="20" y="10"/>
                  </a:lnTo>
                  <a:lnTo>
                    <a:pt x="14" y="5"/>
                  </a:lnTo>
                  <a:lnTo>
                    <a:pt x="7" y="0"/>
                  </a:lnTo>
                  <a:lnTo>
                    <a:pt x="3" y="0"/>
                  </a:lnTo>
                  <a:lnTo>
                    <a:pt x="1" y="5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1" y="20"/>
                  </a:lnTo>
                  <a:lnTo>
                    <a:pt x="3" y="27"/>
                  </a:lnTo>
                  <a:lnTo>
                    <a:pt x="4" y="36"/>
                  </a:lnTo>
                  <a:lnTo>
                    <a:pt x="7" y="43"/>
                  </a:lnTo>
                  <a:lnTo>
                    <a:pt x="11" y="46"/>
                  </a:lnTo>
                  <a:lnTo>
                    <a:pt x="16" y="46"/>
                  </a:lnTo>
                  <a:lnTo>
                    <a:pt x="21" y="44"/>
                  </a:lnTo>
                  <a:lnTo>
                    <a:pt x="26" y="42"/>
                  </a:lnTo>
                  <a:lnTo>
                    <a:pt x="29" y="38"/>
                  </a:lnTo>
                  <a:lnTo>
                    <a:pt x="31" y="33"/>
                  </a:lnTo>
                  <a:lnTo>
                    <a:pt x="34" y="30"/>
                  </a:lnTo>
                  <a:lnTo>
                    <a:pt x="34" y="27"/>
                  </a:lnTo>
                  <a:lnTo>
                    <a:pt x="30" y="22"/>
                  </a:lnTo>
                  <a:lnTo>
                    <a:pt x="26" y="17"/>
                  </a:lnTo>
                  <a:lnTo>
                    <a:pt x="23" y="15"/>
                  </a:lnTo>
                  <a:lnTo>
                    <a:pt x="22" y="14"/>
                  </a:lnTo>
                  <a:lnTo>
                    <a:pt x="22" y="14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20" name="Freeform 442"/>
            <p:cNvSpPr>
              <a:spLocks/>
            </p:cNvSpPr>
            <p:nvPr/>
          </p:nvSpPr>
          <p:spPr bwMode="auto">
            <a:xfrm>
              <a:off x="2516820" y="1129625"/>
              <a:ext cx="54126" cy="59454"/>
            </a:xfrm>
            <a:custGeom>
              <a:avLst/>
              <a:gdLst/>
              <a:ahLst/>
              <a:cxnLst>
                <a:cxn ang="0">
                  <a:pos x="53" y="34"/>
                </a:cxn>
                <a:cxn ang="0">
                  <a:pos x="54" y="37"/>
                </a:cxn>
                <a:cxn ang="0">
                  <a:pos x="57" y="44"/>
                </a:cxn>
                <a:cxn ang="0">
                  <a:pos x="58" y="53"/>
                </a:cxn>
                <a:cxn ang="0">
                  <a:pos x="57" y="60"/>
                </a:cxn>
                <a:cxn ang="0">
                  <a:pos x="54" y="64"/>
                </a:cxn>
                <a:cxn ang="0">
                  <a:pos x="52" y="66"/>
                </a:cxn>
                <a:cxn ang="0">
                  <a:pos x="48" y="67"/>
                </a:cxn>
                <a:cxn ang="0">
                  <a:pos x="44" y="65"/>
                </a:cxn>
                <a:cxn ang="0">
                  <a:pos x="39" y="62"/>
                </a:cxn>
                <a:cxn ang="0">
                  <a:pos x="35" y="60"/>
                </a:cxn>
                <a:cxn ang="0">
                  <a:pos x="32" y="58"/>
                </a:cxn>
                <a:cxn ang="0">
                  <a:pos x="29" y="53"/>
                </a:cxn>
                <a:cxn ang="0">
                  <a:pos x="24" y="50"/>
                </a:cxn>
                <a:cxn ang="0">
                  <a:pos x="17" y="49"/>
                </a:cxn>
                <a:cxn ang="0">
                  <a:pos x="12" y="47"/>
                </a:cxn>
                <a:cxn ang="0">
                  <a:pos x="8" y="42"/>
                </a:cxn>
                <a:cxn ang="0">
                  <a:pos x="9" y="37"/>
                </a:cxn>
                <a:cxn ang="0">
                  <a:pos x="13" y="37"/>
                </a:cxn>
                <a:cxn ang="0">
                  <a:pos x="15" y="36"/>
                </a:cxn>
                <a:cxn ang="0">
                  <a:pos x="13" y="30"/>
                </a:cxn>
                <a:cxn ang="0">
                  <a:pos x="7" y="20"/>
                </a:cxn>
                <a:cxn ang="0">
                  <a:pos x="2" y="11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9" y="0"/>
                </a:cxn>
                <a:cxn ang="0">
                  <a:pos x="14" y="0"/>
                </a:cxn>
                <a:cxn ang="0">
                  <a:pos x="19" y="2"/>
                </a:cxn>
                <a:cxn ang="0">
                  <a:pos x="23" y="8"/>
                </a:cxn>
                <a:cxn ang="0">
                  <a:pos x="28" y="13"/>
                </a:cxn>
                <a:cxn ang="0">
                  <a:pos x="34" y="15"/>
                </a:cxn>
                <a:cxn ang="0">
                  <a:pos x="38" y="16"/>
                </a:cxn>
                <a:cxn ang="0">
                  <a:pos x="40" y="19"/>
                </a:cxn>
                <a:cxn ang="0">
                  <a:pos x="43" y="24"/>
                </a:cxn>
                <a:cxn ang="0">
                  <a:pos x="47" y="29"/>
                </a:cxn>
                <a:cxn ang="0">
                  <a:pos x="51" y="32"/>
                </a:cxn>
                <a:cxn ang="0">
                  <a:pos x="53" y="34"/>
                </a:cxn>
              </a:cxnLst>
              <a:rect l="0" t="0" r="r" b="b"/>
              <a:pathLst>
                <a:path w="58" h="67">
                  <a:moveTo>
                    <a:pt x="53" y="34"/>
                  </a:moveTo>
                  <a:lnTo>
                    <a:pt x="54" y="37"/>
                  </a:lnTo>
                  <a:lnTo>
                    <a:pt x="57" y="44"/>
                  </a:lnTo>
                  <a:lnTo>
                    <a:pt x="58" y="53"/>
                  </a:lnTo>
                  <a:lnTo>
                    <a:pt x="57" y="60"/>
                  </a:lnTo>
                  <a:lnTo>
                    <a:pt x="54" y="64"/>
                  </a:lnTo>
                  <a:lnTo>
                    <a:pt x="52" y="66"/>
                  </a:lnTo>
                  <a:lnTo>
                    <a:pt x="48" y="67"/>
                  </a:lnTo>
                  <a:lnTo>
                    <a:pt x="44" y="65"/>
                  </a:lnTo>
                  <a:lnTo>
                    <a:pt x="39" y="62"/>
                  </a:lnTo>
                  <a:lnTo>
                    <a:pt x="35" y="60"/>
                  </a:lnTo>
                  <a:lnTo>
                    <a:pt x="32" y="58"/>
                  </a:lnTo>
                  <a:lnTo>
                    <a:pt x="29" y="53"/>
                  </a:lnTo>
                  <a:lnTo>
                    <a:pt x="24" y="50"/>
                  </a:lnTo>
                  <a:lnTo>
                    <a:pt x="17" y="49"/>
                  </a:lnTo>
                  <a:lnTo>
                    <a:pt x="12" y="47"/>
                  </a:lnTo>
                  <a:lnTo>
                    <a:pt x="8" y="42"/>
                  </a:lnTo>
                  <a:lnTo>
                    <a:pt x="9" y="37"/>
                  </a:lnTo>
                  <a:lnTo>
                    <a:pt x="13" y="37"/>
                  </a:lnTo>
                  <a:lnTo>
                    <a:pt x="15" y="36"/>
                  </a:lnTo>
                  <a:lnTo>
                    <a:pt x="13" y="30"/>
                  </a:lnTo>
                  <a:lnTo>
                    <a:pt x="7" y="20"/>
                  </a:lnTo>
                  <a:lnTo>
                    <a:pt x="2" y="11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9" y="2"/>
                  </a:lnTo>
                  <a:lnTo>
                    <a:pt x="23" y="8"/>
                  </a:lnTo>
                  <a:lnTo>
                    <a:pt x="28" y="13"/>
                  </a:lnTo>
                  <a:lnTo>
                    <a:pt x="34" y="15"/>
                  </a:lnTo>
                  <a:lnTo>
                    <a:pt x="38" y="16"/>
                  </a:lnTo>
                  <a:lnTo>
                    <a:pt x="40" y="19"/>
                  </a:lnTo>
                  <a:lnTo>
                    <a:pt x="43" y="24"/>
                  </a:lnTo>
                  <a:lnTo>
                    <a:pt x="47" y="29"/>
                  </a:lnTo>
                  <a:lnTo>
                    <a:pt x="51" y="32"/>
                  </a:lnTo>
                  <a:lnTo>
                    <a:pt x="53" y="34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21" name="Freeform 443"/>
            <p:cNvSpPr>
              <a:spLocks/>
            </p:cNvSpPr>
            <p:nvPr/>
          </p:nvSpPr>
          <p:spPr bwMode="auto">
            <a:xfrm>
              <a:off x="2298894" y="1345321"/>
              <a:ext cx="242141" cy="204635"/>
            </a:xfrm>
            <a:custGeom>
              <a:avLst/>
              <a:gdLst/>
              <a:ahLst/>
              <a:cxnLst>
                <a:cxn ang="0">
                  <a:pos x="249" y="175"/>
                </a:cxn>
                <a:cxn ang="0">
                  <a:pos x="236" y="187"/>
                </a:cxn>
                <a:cxn ang="0">
                  <a:pos x="226" y="189"/>
                </a:cxn>
                <a:cxn ang="0">
                  <a:pos x="231" y="220"/>
                </a:cxn>
                <a:cxn ang="0">
                  <a:pos x="205" y="231"/>
                </a:cxn>
                <a:cxn ang="0">
                  <a:pos x="178" y="210"/>
                </a:cxn>
                <a:cxn ang="0">
                  <a:pos x="163" y="196"/>
                </a:cxn>
                <a:cxn ang="0">
                  <a:pos x="154" y="196"/>
                </a:cxn>
                <a:cxn ang="0">
                  <a:pos x="123" y="213"/>
                </a:cxn>
                <a:cxn ang="0">
                  <a:pos x="89" y="221"/>
                </a:cxn>
                <a:cxn ang="0">
                  <a:pos x="73" y="221"/>
                </a:cxn>
                <a:cxn ang="0">
                  <a:pos x="52" y="215"/>
                </a:cxn>
                <a:cxn ang="0">
                  <a:pos x="44" y="204"/>
                </a:cxn>
                <a:cxn ang="0">
                  <a:pos x="25" y="173"/>
                </a:cxn>
                <a:cxn ang="0">
                  <a:pos x="1" y="157"/>
                </a:cxn>
                <a:cxn ang="0">
                  <a:pos x="1" y="130"/>
                </a:cxn>
                <a:cxn ang="0">
                  <a:pos x="27" y="129"/>
                </a:cxn>
                <a:cxn ang="0">
                  <a:pos x="57" y="142"/>
                </a:cxn>
                <a:cxn ang="0">
                  <a:pos x="82" y="151"/>
                </a:cxn>
                <a:cxn ang="0">
                  <a:pos x="81" y="126"/>
                </a:cxn>
                <a:cxn ang="0">
                  <a:pos x="44" y="117"/>
                </a:cxn>
                <a:cxn ang="0">
                  <a:pos x="12" y="114"/>
                </a:cxn>
                <a:cxn ang="0">
                  <a:pos x="2" y="90"/>
                </a:cxn>
                <a:cxn ang="0">
                  <a:pos x="28" y="84"/>
                </a:cxn>
                <a:cxn ang="0">
                  <a:pos x="19" y="68"/>
                </a:cxn>
                <a:cxn ang="0">
                  <a:pos x="3" y="44"/>
                </a:cxn>
                <a:cxn ang="0">
                  <a:pos x="21" y="33"/>
                </a:cxn>
                <a:cxn ang="0">
                  <a:pos x="28" y="15"/>
                </a:cxn>
                <a:cxn ang="0">
                  <a:pos x="51" y="7"/>
                </a:cxn>
                <a:cxn ang="0">
                  <a:pos x="88" y="3"/>
                </a:cxn>
                <a:cxn ang="0">
                  <a:pos x="82" y="27"/>
                </a:cxn>
                <a:cxn ang="0">
                  <a:pos x="102" y="27"/>
                </a:cxn>
                <a:cxn ang="0">
                  <a:pos x="124" y="47"/>
                </a:cxn>
                <a:cxn ang="0">
                  <a:pos x="125" y="27"/>
                </a:cxn>
                <a:cxn ang="0">
                  <a:pos x="145" y="47"/>
                </a:cxn>
                <a:cxn ang="0">
                  <a:pos x="152" y="83"/>
                </a:cxn>
                <a:cxn ang="0">
                  <a:pos x="162" y="51"/>
                </a:cxn>
                <a:cxn ang="0">
                  <a:pos x="157" y="27"/>
                </a:cxn>
                <a:cxn ang="0">
                  <a:pos x="173" y="23"/>
                </a:cxn>
                <a:cxn ang="0">
                  <a:pos x="181" y="19"/>
                </a:cxn>
                <a:cxn ang="0">
                  <a:pos x="172" y="7"/>
                </a:cxn>
                <a:cxn ang="0">
                  <a:pos x="198" y="5"/>
                </a:cxn>
                <a:cxn ang="0">
                  <a:pos x="213" y="15"/>
                </a:cxn>
                <a:cxn ang="0">
                  <a:pos x="199" y="39"/>
                </a:cxn>
                <a:cxn ang="0">
                  <a:pos x="195" y="60"/>
                </a:cxn>
                <a:cxn ang="0">
                  <a:pos x="201" y="98"/>
                </a:cxn>
                <a:cxn ang="0">
                  <a:pos x="198" y="115"/>
                </a:cxn>
                <a:cxn ang="0">
                  <a:pos x="209" y="141"/>
                </a:cxn>
                <a:cxn ang="0">
                  <a:pos x="237" y="160"/>
                </a:cxn>
              </a:cxnLst>
              <a:rect l="0" t="0" r="r" b="b"/>
              <a:pathLst>
                <a:path w="249" h="231">
                  <a:moveTo>
                    <a:pt x="239" y="162"/>
                  </a:moveTo>
                  <a:lnTo>
                    <a:pt x="241" y="164"/>
                  </a:lnTo>
                  <a:lnTo>
                    <a:pt x="246" y="168"/>
                  </a:lnTo>
                  <a:lnTo>
                    <a:pt x="249" y="175"/>
                  </a:lnTo>
                  <a:lnTo>
                    <a:pt x="248" y="182"/>
                  </a:lnTo>
                  <a:lnTo>
                    <a:pt x="244" y="187"/>
                  </a:lnTo>
                  <a:lnTo>
                    <a:pt x="239" y="188"/>
                  </a:lnTo>
                  <a:lnTo>
                    <a:pt x="236" y="187"/>
                  </a:lnTo>
                  <a:lnTo>
                    <a:pt x="232" y="187"/>
                  </a:lnTo>
                  <a:lnTo>
                    <a:pt x="229" y="187"/>
                  </a:lnTo>
                  <a:lnTo>
                    <a:pt x="226" y="187"/>
                  </a:lnTo>
                  <a:lnTo>
                    <a:pt x="226" y="189"/>
                  </a:lnTo>
                  <a:lnTo>
                    <a:pt x="228" y="195"/>
                  </a:lnTo>
                  <a:lnTo>
                    <a:pt x="230" y="204"/>
                  </a:lnTo>
                  <a:lnTo>
                    <a:pt x="232" y="213"/>
                  </a:lnTo>
                  <a:lnTo>
                    <a:pt x="231" y="220"/>
                  </a:lnTo>
                  <a:lnTo>
                    <a:pt x="224" y="225"/>
                  </a:lnTo>
                  <a:lnTo>
                    <a:pt x="216" y="227"/>
                  </a:lnTo>
                  <a:lnTo>
                    <a:pt x="211" y="230"/>
                  </a:lnTo>
                  <a:lnTo>
                    <a:pt x="205" y="231"/>
                  </a:lnTo>
                  <a:lnTo>
                    <a:pt x="195" y="225"/>
                  </a:lnTo>
                  <a:lnTo>
                    <a:pt x="190" y="220"/>
                  </a:lnTo>
                  <a:lnTo>
                    <a:pt x="184" y="215"/>
                  </a:lnTo>
                  <a:lnTo>
                    <a:pt x="178" y="210"/>
                  </a:lnTo>
                  <a:lnTo>
                    <a:pt x="173" y="205"/>
                  </a:lnTo>
                  <a:lnTo>
                    <a:pt x="170" y="202"/>
                  </a:lnTo>
                  <a:lnTo>
                    <a:pt x="165" y="198"/>
                  </a:lnTo>
                  <a:lnTo>
                    <a:pt x="163" y="196"/>
                  </a:lnTo>
                  <a:lnTo>
                    <a:pt x="161" y="195"/>
                  </a:lnTo>
                  <a:lnTo>
                    <a:pt x="158" y="194"/>
                  </a:lnTo>
                  <a:lnTo>
                    <a:pt x="157" y="194"/>
                  </a:lnTo>
                  <a:lnTo>
                    <a:pt x="154" y="196"/>
                  </a:lnTo>
                  <a:lnTo>
                    <a:pt x="146" y="202"/>
                  </a:lnTo>
                  <a:lnTo>
                    <a:pt x="140" y="206"/>
                  </a:lnTo>
                  <a:lnTo>
                    <a:pt x="132" y="210"/>
                  </a:lnTo>
                  <a:lnTo>
                    <a:pt x="123" y="213"/>
                  </a:lnTo>
                  <a:lnTo>
                    <a:pt x="114" y="216"/>
                  </a:lnTo>
                  <a:lnTo>
                    <a:pt x="104" y="219"/>
                  </a:lnTo>
                  <a:lnTo>
                    <a:pt x="95" y="220"/>
                  </a:lnTo>
                  <a:lnTo>
                    <a:pt x="89" y="221"/>
                  </a:lnTo>
                  <a:lnTo>
                    <a:pt x="85" y="223"/>
                  </a:lnTo>
                  <a:lnTo>
                    <a:pt x="81" y="223"/>
                  </a:lnTo>
                  <a:lnTo>
                    <a:pt x="78" y="223"/>
                  </a:lnTo>
                  <a:lnTo>
                    <a:pt x="73" y="221"/>
                  </a:lnTo>
                  <a:lnTo>
                    <a:pt x="67" y="219"/>
                  </a:lnTo>
                  <a:lnTo>
                    <a:pt x="62" y="218"/>
                  </a:lnTo>
                  <a:lnTo>
                    <a:pt x="57" y="216"/>
                  </a:lnTo>
                  <a:lnTo>
                    <a:pt x="52" y="215"/>
                  </a:lnTo>
                  <a:lnTo>
                    <a:pt x="49" y="215"/>
                  </a:lnTo>
                  <a:lnTo>
                    <a:pt x="46" y="213"/>
                  </a:lnTo>
                  <a:lnTo>
                    <a:pt x="44" y="210"/>
                  </a:lnTo>
                  <a:lnTo>
                    <a:pt x="44" y="204"/>
                  </a:lnTo>
                  <a:lnTo>
                    <a:pt x="43" y="197"/>
                  </a:lnTo>
                  <a:lnTo>
                    <a:pt x="40" y="188"/>
                  </a:lnTo>
                  <a:lnTo>
                    <a:pt x="33" y="180"/>
                  </a:lnTo>
                  <a:lnTo>
                    <a:pt x="25" y="173"/>
                  </a:lnTo>
                  <a:lnTo>
                    <a:pt x="16" y="167"/>
                  </a:lnTo>
                  <a:lnTo>
                    <a:pt x="9" y="164"/>
                  </a:lnTo>
                  <a:lnTo>
                    <a:pt x="3" y="162"/>
                  </a:lnTo>
                  <a:lnTo>
                    <a:pt x="1" y="157"/>
                  </a:lnTo>
                  <a:lnTo>
                    <a:pt x="0" y="151"/>
                  </a:lnTo>
                  <a:lnTo>
                    <a:pt x="0" y="143"/>
                  </a:lnTo>
                  <a:lnTo>
                    <a:pt x="0" y="136"/>
                  </a:lnTo>
                  <a:lnTo>
                    <a:pt x="1" y="130"/>
                  </a:lnTo>
                  <a:lnTo>
                    <a:pt x="5" y="129"/>
                  </a:lnTo>
                  <a:lnTo>
                    <a:pt x="12" y="129"/>
                  </a:lnTo>
                  <a:lnTo>
                    <a:pt x="20" y="128"/>
                  </a:lnTo>
                  <a:lnTo>
                    <a:pt x="27" y="129"/>
                  </a:lnTo>
                  <a:lnTo>
                    <a:pt x="36" y="132"/>
                  </a:lnTo>
                  <a:lnTo>
                    <a:pt x="42" y="135"/>
                  </a:lnTo>
                  <a:lnTo>
                    <a:pt x="49" y="138"/>
                  </a:lnTo>
                  <a:lnTo>
                    <a:pt x="57" y="142"/>
                  </a:lnTo>
                  <a:lnTo>
                    <a:pt x="65" y="147"/>
                  </a:lnTo>
                  <a:lnTo>
                    <a:pt x="72" y="149"/>
                  </a:lnTo>
                  <a:lnTo>
                    <a:pt x="79" y="151"/>
                  </a:lnTo>
                  <a:lnTo>
                    <a:pt x="82" y="151"/>
                  </a:lnTo>
                  <a:lnTo>
                    <a:pt x="85" y="149"/>
                  </a:lnTo>
                  <a:lnTo>
                    <a:pt x="86" y="141"/>
                  </a:lnTo>
                  <a:lnTo>
                    <a:pt x="86" y="133"/>
                  </a:lnTo>
                  <a:lnTo>
                    <a:pt x="81" y="126"/>
                  </a:lnTo>
                  <a:lnTo>
                    <a:pt x="69" y="121"/>
                  </a:lnTo>
                  <a:lnTo>
                    <a:pt x="56" y="118"/>
                  </a:lnTo>
                  <a:lnTo>
                    <a:pt x="50" y="117"/>
                  </a:lnTo>
                  <a:lnTo>
                    <a:pt x="44" y="117"/>
                  </a:lnTo>
                  <a:lnTo>
                    <a:pt x="35" y="115"/>
                  </a:lnTo>
                  <a:lnTo>
                    <a:pt x="24" y="115"/>
                  </a:lnTo>
                  <a:lnTo>
                    <a:pt x="17" y="115"/>
                  </a:lnTo>
                  <a:lnTo>
                    <a:pt x="12" y="114"/>
                  </a:lnTo>
                  <a:lnTo>
                    <a:pt x="8" y="111"/>
                  </a:lnTo>
                  <a:lnTo>
                    <a:pt x="3" y="104"/>
                  </a:lnTo>
                  <a:lnTo>
                    <a:pt x="2" y="96"/>
                  </a:lnTo>
                  <a:lnTo>
                    <a:pt x="2" y="90"/>
                  </a:lnTo>
                  <a:lnTo>
                    <a:pt x="4" y="86"/>
                  </a:lnTo>
                  <a:lnTo>
                    <a:pt x="11" y="84"/>
                  </a:lnTo>
                  <a:lnTo>
                    <a:pt x="20" y="86"/>
                  </a:lnTo>
                  <a:lnTo>
                    <a:pt x="28" y="84"/>
                  </a:lnTo>
                  <a:lnTo>
                    <a:pt x="29" y="79"/>
                  </a:lnTo>
                  <a:lnTo>
                    <a:pt x="26" y="73"/>
                  </a:lnTo>
                  <a:lnTo>
                    <a:pt x="23" y="71"/>
                  </a:lnTo>
                  <a:lnTo>
                    <a:pt x="19" y="68"/>
                  </a:lnTo>
                  <a:lnTo>
                    <a:pt x="13" y="62"/>
                  </a:lnTo>
                  <a:lnTo>
                    <a:pt x="8" y="54"/>
                  </a:lnTo>
                  <a:lnTo>
                    <a:pt x="3" y="49"/>
                  </a:lnTo>
                  <a:lnTo>
                    <a:pt x="3" y="44"/>
                  </a:lnTo>
                  <a:lnTo>
                    <a:pt x="8" y="39"/>
                  </a:lnTo>
                  <a:lnTo>
                    <a:pt x="14" y="37"/>
                  </a:lnTo>
                  <a:lnTo>
                    <a:pt x="19" y="35"/>
                  </a:lnTo>
                  <a:lnTo>
                    <a:pt x="21" y="33"/>
                  </a:lnTo>
                  <a:lnTo>
                    <a:pt x="24" y="27"/>
                  </a:lnTo>
                  <a:lnTo>
                    <a:pt x="25" y="21"/>
                  </a:lnTo>
                  <a:lnTo>
                    <a:pt x="25" y="18"/>
                  </a:lnTo>
                  <a:lnTo>
                    <a:pt x="28" y="15"/>
                  </a:lnTo>
                  <a:lnTo>
                    <a:pt x="33" y="14"/>
                  </a:lnTo>
                  <a:lnTo>
                    <a:pt x="40" y="13"/>
                  </a:lnTo>
                  <a:lnTo>
                    <a:pt x="46" y="9"/>
                  </a:lnTo>
                  <a:lnTo>
                    <a:pt x="51" y="7"/>
                  </a:lnTo>
                  <a:lnTo>
                    <a:pt x="61" y="5"/>
                  </a:lnTo>
                  <a:lnTo>
                    <a:pt x="72" y="3"/>
                  </a:lnTo>
                  <a:lnTo>
                    <a:pt x="81" y="0"/>
                  </a:lnTo>
                  <a:lnTo>
                    <a:pt x="88" y="3"/>
                  </a:lnTo>
                  <a:lnTo>
                    <a:pt x="88" y="9"/>
                  </a:lnTo>
                  <a:lnTo>
                    <a:pt x="85" y="18"/>
                  </a:lnTo>
                  <a:lnTo>
                    <a:pt x="81" y="23"/>
                  </a:lnTo>
                  <a:lnTo>
                    <a:pt x="82" y="27"/>
                  </a:lnTo>
                  <a:lnTo>
                    <a:pt x="88" y="26"/>
                  </a:lnTo>
                  <a:lnTo>
                    <a:pt x="95" y="23"/>
                  </a:lnTo>
                  <a:lnTo>
                    <a:pt x="100" y="24"/>
                  </a:lnTo>
                  <a:lnTo>
                    <a:pt x="102" y="27"/>
                  </a:lnTo>
                  <a:lnTo>
                    <a:pt x="104" y="34"/>
                  </a:lnTo>
                  <a:lnTo>
                    <a:pt x="110" y="41"/>
                  </a:lnTo>
                  <a:lnTo>
                    <a:pt x="117" y="46"/>
                  </a:lnTo>
                  <a:lnTo>
                    <a:pt x="124" y="47"/>
                  </a:lnTo>
                  <a:lnTo>
                    <a:pt x="127" y="45"/>
                  </a:lnTo>
                  <a:lnTo>
                    <a:pt x="127" y="38"/>
                  </a:lnTo>
                  <a:lnTo>
                    <a:pt x="126" y="31"/>
                  </a:lnTo>
                  <a:lnTo>
                    <a:pt x="125" y="27"/>
                  </a:lnTo>
                  <a:lnTo>
                    <a:pt x="129" y="27"/>
                  </a:lnTo>
                  <a:lnTo>
                    <a:pt x="134" y="33"/>
                  </a:lnTo>
                  <a:lnTo>
                    <a:pt x="140" y="39"/>
                  </a:lnTo>
                  <a:lnTo>
                    <a:pt x="145" y="47"/>
                  </a:lnTo>
                  <a:lnTo>
                    <a:pt x="146" y="58"/>
                  </a:lnTo>
                  <a:lnTo>
                    <a:pt x="147" y="69"/>
                  </a:lnTo>
                  <a:lnTo>
                    <a:pt x="148" y="80"/>
                  </a:lnTo>
                  <a:lnTo>
                    <a:pt x="152" y="83"/>
                  </a:lnTo>
                  <a:lnTo>
                    <a:pt x="155" y="75"/>
                  </a:lnTo>
                  <a:lnTo>
                    <a:pt x="158" y="64"/>
                  </a:lnTo>
                  <a:lnTo>
                    <a:pt x="161" y="57"/>
                  </a:lnTo>
                  <a:lnTo>
                    <a:pt x="162" y="51"/>
                  </a:lnTo>
                  <a:lnTo>
                    <a:pt x="160" y="46"/>
                  </a:lnTo>
                  <a:lnTo>
                    <a:pt x="157" y="39"/>
                  </a:lnTo>
                  <a:lnTo>
                    <a:pt x="156" y="33"/>
                  </a:lnTo>
                  <a:lnTo>
                    <a:pt x="157" y="27"/>
                  </a:lnTo>
                  <a:lnTo>
                    <a:pt x="160" y="22"/>
                  </a:lnTo>
                  <a:lnTo>
                    <a:pt x="164" y="20"/>
                  </a:lnTo>
                  <a:lnTo>
                    <a:pt x="169" y="21"/>
                  </a:lnTo>
                  <a:lnTo>
                    <a:pt x="173" y="23"/>
                  </a:lnTo>
                  <a:lnTo>
                    <a:pt x="179" y="26"/>
                  </a:lnTo>
                  <a:lnTo>
                    <a:pt x="181" y="24"/>
                  </a:lnTo>
                  <a:lnTo>
                    <a:pt x="183" y="22"/>
                  </a:lnTo>
                  <a:lnTo>
                    <a:pt x="181" y="19"/>
                  </a:lnTo>
                  <a:lnTo>
                    <a:pt x="181" y="18"/>
                  </a:lnTo>
                  <a:lnTo>
                    <a:pt x="179" y="15"/>
                  </a:lnTo>
                  <a:lnTo>
                    <a:pt x="175" y="11"/>
                  </a:lnTo>
                  <a:lnTo>
                    <a:pt x="172" y="7"/>
                  </a:lnTo>
                  <a:lnTo>
                    <a:pt x="179" y="5"/>
                  </a:lnTo>
                  <a:lnTo>
                    <a:pt x="185" y="5"/>
                  </a:lnTo>
                  <a:lnTo>
                    <a:pt x="192" y="5"/>
                  </a:lnTo>
                  <a:lnTo>
                    <a:pt x="198" y="5"/>
                  </a:lnTo>
                  <a:lnTo>
                    <a:pt x="203" y="6"/>
                  </a:lnTo>
                  <a:lnTo>
                    <a:pt x="208" y="8"/>
                  </a:lnTo>
                  <a:lnTo>
                    <a:pt x="211" y="11"/>
                  </a:lnTo>
                  <a:lnTo>
                    <a:pt x="213" y="15"/>
                  </a:lnTo>
                  <a:lnTo>
                    <a:pt x="211" y="21"/>
                  </a:lnTo>
                  <a:lnTo>
                    <a:pt x="207" y="31"/>
                  </a:lnTo>
                  <a:lnTo>
                    <a:pt x="203" y="37"/>
                  </a:lnTo>
                  <a:lnTo>
                    <a:pt x="199" y="39"/>
                  </a:lnTo>
                  <a:lnTo>
                    <a:pt x="195" y="42"/>
                  </a:lnTo>
                  <a:lnTo>
                    <a:pt x="192" y="45"/>
                  </a:lnTo>
                  <a:lnTo>
                    <a:pt x="193" y="52"/>
                  </a:lnTo>
                  <a:lnTo>
                    <a:pt x="195" y="60"/>
                  </a:lnTo>
                  <a:lnTo>
                    <a:pt x="196" y="69"/>
                  </a:lnTo>
                  <a:lnTo>
                    <a:pt x="198" y="79"/>
                  </a:lnTo>
                  <a:lnTo>
                    <a:pt x="199" y="89"/>
                  </a:lnTo>
                  <a:lnTo>
                    <a:pt x="201" y="98"/>
                  </a:lnTo>
                  <a:lnTo>
                    <a:pt x="201" y="105"/>
                  </a:lnTo>
                  <a:lnTo>
                    <a:pt x="200" y="110"/>
                  </a:lnTo>
                  <a:lnTo>
                    <a:pt x="199" y="112"/>
                  </a:lnTo>
                  <a:lnTo>
                    <a:pt x="198" y="115"/>
                  </a:lnTo>
                  <a:lnTo>
                    <a:pt x="198" y="122"/>
                  </a:lnTo>
                  <a:lnTo>
                    <a:pt x="201" y="130"/>
                  </a:lnTo>
                  <a:lnTo>
                    <a:pt x="205" y="136"/>
                  </a:lnTo>
                  <a:lnTo>
                    <a:pt x="209" y="141"/>
                  </a:lnTo>
                  <a:lnTo>
                    <a:pt x="216" y="147"/>
                  </a:lnTo>
                  <a:lnTo>
                    <a:pt x="224" y="153"/>
                  </a:lnTo>
                  <a:lnTo>
                    <a:pt x="231" y="158"/>
                  </a:lnTo>
                  <a:lnTo>
                    <a:pt x="237" y="160"/>
                  </a:lnTo>
                  <a:lnTo>
                    <a:pt x="239" y="162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22" name="Freeform 444"/>
            <p:cNvSpPr>
              <a:spLocks/>
            </p:cNvSpPr>
            <p:nvPr/>
          </p:nvSpPr>
          <p:spPr bwMode="auto">
            <a:xfrm>
              <a:off x="3112202" y="4044295"/>
              <a:ext cx="361787" cy="883526"/>
            </a:xfrm>
            <a:custGeom>
              <a:avLst/>
              <a:gdLst/>
              <a:ahLst/>
              <a:cxnLst>
                <a:cxn ang="0">
                  <a:pos x="54" y="7"/>
                </a:cxn>
                <a:cxn ang="0">
                  <a:pos x="68" y="0"/>
                </a:cxn>
                <a:cxn ang="0">
                  <a:pos x="77" y="16"/>
                </a:cxn>
                <a:cxn ang="0">
                  <a:pos x="107" y="31"/>
                </a:cxn>
                <a:cxn ang="0">
                  <a:pos x="110" y="48"/>
                </a:cxn>
                <a:cxn ang="0">
                  <a:pos x="116" y="57"/>
                </a:cxn>
                <a:cxn ang="0">
                  <a:pos x="146" y="43"/>
                </a:cxn>
                <a:cxn ang="0">
                  <a:pos x="140" y="64"/>
                </a:cxn>
                <a:cxn ang="0">
                  <a:pos x="114" y="85"/>
                </a:cxn>
                <a:cxn ang="0">
                  <a:pos x="107" y="99"/>
                </a:cxn>
                <a:cxn ang="0">
                  <a:pos x="110" y="121"/>
                </a:cxn>
                <a:cxn ang="0">
                  <a:pos x="117" y="129"/>
                </a:cxn>
                <a:cxn ang="0">
                  <a:pos x="105" y="129"/>
                </a:cxn>
                <a:cxn ang="0">
                  <a:pos x="125" y="141"/>
                </a:cxn>
                <a:cxn ang="0">
                  <a:pos x="122" y="162"/>
                </a:cxn>
                <a:cxn ang="0">
                  <a:pos x="111" y="169"/>
                </a:cxn>
                <a:cxn ang="0">
                  <a:pos x="84" y="178"/>
                </a:cxn>
                <a:cxn ang="0">
                  <a:pos x="69" y="202"/>
                </a:cxn>
                <a:cxn ang="0">
                  <a:pos x="56" y="207"/>
                </a:cxn>
                <a:cxn ang="0">
                  <a:pos x="62" y="216"/>
                </a:cxn>
                <a:cxn ang="0">
                  <a:pos x="53" y="238"/>
                </a:cxn>
                <a:cxn ang="0">
                  <a:pos x="33" y="261"/>
                </a:cxn>
                <a:cxn ang="0">
                  <a:pos x="35" y="274"/>
                </a:cxn>
                <a:cxn ang="0">
                  <a:pos x="42" y="282"/>
                </a:cxn>
                <a:cxn ang="0">
                  <a:pos x="38" y="300"/>
                </a:cxn>
                <a:cxn ang="0">
                  <a:pos x="26" y="318"/>
                </a:cxn>
                <a:cxn ang="0">
                  <a:pos x="14" y="336"/>
                </a:cxn>
                <a:cxn ang="0">
                  <a:pos x="29" y="367"/>
                </a:cxn>
                <a:cxn ang="0">
                  <a:pos x="7" y="345"/>
                </a:cxn>
                <a:cxn ang="0">
                  <a:pos x="1" y="338"/>
                </a:cxn>
                <a:cxn ang="0">
                  <a:pos x="0" y="306"/>
                </a:cxn>
                <a:cxn ang="0">
                  <a:pos x="24" y="154"/>
                </a:cxn>
                <a:cxn ang="0">
                  <a:pos x="12" y="224"/>
                </a:cxn>
                <a:cxn ang="0">
                  <a:pos x="35" y="87"/>
                </a:cxn>
                <a:cxn ang="0">
                  <a:pos x="47" y="52"/>
                </a:cxn>
                <a:cxn ang="0">
                  <a:pos x="57" y="33"/>
                </a:cxn>
                <a:cxn ang="0">
                  <a:pos x="54" y="7"/>
                </a:cxn>
              </a:cxnLst>
              <a:rect l="0" t="0" r="r" b="b"/>
              <a:pathLst>
                <a:path w="146" h="367">
                  <a:moveTo>
                    <a:pt x="54" y="7"/>
                  </a:moveTo>
                  <a:lnTo>
                    <a:pt x="68" y="0"/>
                  </a:lnTo>
                  <a:lnTo>
                    <a:pt x="77" y="16"/>
                  </a:lnTo>
                  <a:lnTo>
                    <a:pt x="107" y="31"/>
                  </a:lnTo>
                  <a:lnTo>
                    <a:pt x="110" y="48"/>
                  </a:lnTo>
                  <a:lnTo>
                    <a:pt x="116" y="57"/>
                  </a:lnTo>
                  <a:lnTo>
                    <a:pt x="146" y="43"/>
                  </a:lnTo>
                  <a:lnTo>
                    <a:pt x="140" y="64"/>
                  </a:lnTo>
                  <a:lnTo>
                    <a:pt x="114" y="85"/>
                  </a:lnTo>
                  <a:lnTo>
                    <a:pt x="107" y="99"/>
                  </a:lnTo>
                  <a:lnTo>
                    <a:pt x="110" y="121"/>
                  </a:lnTo>
                  <a:lnTo>
                    <a:pt x="117" y="129"/>
                  </a:lnTo>
                  <a:lnTo>
                    <a:pt x="105" y="129"/>
                  </a:lnTo>
                  <a:lnTo>
                    <a:pt x="125" y="141"/>
                  </a:lnTo>
                  <a:lnTo>
                    <a:pt x="122" y="162"/>
                  </a:lnTo>
                  <a:lnTo>
                    <a:pt x="111" y="169"/>
                  </a:lnTo>
                  <a:lnTo>
                    <a:pt x="84" y="178"/>
                  </a:lnTo>
                  <a:lnTo>
                    <a:pt x="69" y="202"/>
                  </a:lnTo>
                  <a:lnTo>
                    <a:pt x="56" y="207"/>
                  </a:lnTo>
                  <a:lnTo>
                    <a:pt x="62" y="216"/>
                  </a:lnTo>
                  <a:lnTo>
                    <a:pt x="53" y="238"/>
                  </a:lnTo>
                  <a:lnTo>
                    <a:pt x="33" y="261"/>
                  </a:lnTo>
                  <a:lnTo>
                    <a:pt x="35" y="274"/>
                  </a:lnTo>
                  <a:lnTo>
                    <a:pt x="42" y="282"/>
                  </a:lnTo>
                  <a:lnTo>
                    <a:pt x="38" y="300"/>
                  </a:lnTo>
                  <a:lnTo>
                    <a:pt x="26" y="318"/>
                  </a:lnTo>
                  <a:lnTo>
                    <a:pt x="14" y="336"/>
                  </a:lnTo>
                  <a:lnTo>
                    <a:pt x="29" y="367"/>
                  </a:lnTo>
                  <a:lnTo>
                    <a:pt x="7" y="345"/>
                  </a:lnTo>
                  <a:lnTo>
                    <a:pt x="1" y="338"/>
                  </a:lnTo>
                  <a:lnTo>
                    <a:pt x="0" y="306"/>
                  </a:lnTo>
                  <a:lnTo>
                    <a:pt x="24" y="154"/>
                  </a:lnTo>
                  <a:lnTo>
                    <a:pt x="12" y="224"/>
                  </a:lnTo>
                  <a:lnTo>
                    <a:pt x="35" y="87"/>
                  </a:lnTo>
                  <a:lnTo>
                    <a:pt x="47" y="52"/>
                  </a:lnTo>
                  <a:lnTo>
                    <a:pt x="57" y="33"/>
                  </a:lnTo>
                  <a:lnTo>
                    <a:pt x="54" y="7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9525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sp>
          <p:nvSpPr>
            <p:cNvPr id="823" name="Freeform 445"/>
            <p:cNvSpPr>
              <a:spLocks/>
            </p:cNvSpPr>
            <p:nvPr/>
          </p:nvSpPr>
          <p:spPr bwMode="auto">
            <a:xfrm>
              <a:off x="3221878" y="3205013"/>
              <a:ext cx="32760" cy="1659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3" y="1"/>
                </a:cxn>
                <a:cxn ang="0">
                  <a:pos x="21" y="18"/>
                </a:cxn>
                <a:cxn ang="0">
                  <a:pos x="0" y="13"/>
                </a:cxn>
                <a:cxn ang="0">
                  <a:pos x="2" y="0"/>
                </a:cxn>
              </a:cxnLst>
              <a:rect l="0" t="0" r="r" b="b"/>
              <a:pathLst>
                <a:path w="23" h="18">
                  <a:moveTo>
                    <a:pt x="2" y="0"/>
                  </a:moveTo>
                  <a:lnTo>
                    <a:pt x="23" y="1"/>
                  </a:lnTo>
                  <a:lnTo>
                    <a:pt x="21" y="18"/>
                  </a:lnTo>
                  <a:lnTo>
                    <a:pt x="0" y="1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F497D">
                <a:lumMod val="40000"/>
                <a:lumOff val="60000"/>
              </a:srgbClr>
            </a:solidFill>
            <a:ln w="635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nl-NL" kern="0" smtClean="0">
                <a:solidFill>
                  <a:prstClr val="black"/>
                </a:solidFill>
              </a:endParaRPr>
            </a:p>
          </p:txBody>
        </p:sp>
        <p:grpSp>
          <p:nvGrpSpPr>
            <p:cNvPr id="824" name="Group 823"/>
            <p:cNvGrpSpPr/>
            <p:nvPr/>
          </p:nvGrpSpPr>
          <p:grpSpPr>
            <a:xfrm>
              <a:off x="3929058" y="571486"/>
              <a:ext cx="5786478" cy="4286280"/>
              <a:chOff x="4157680" y="857238"/>
              <a:chExt cx="4629162" cy="3498157"/>
            </a:xfrm>
            <a:solidFill>
              <a:srgbClr val="1F497D">
                <a:lumMod val="40000"/>
                <a:lumOff val="60000"/>
              </a:srgbClr>
            </a:solidFill>
          </p:grpSpPr>
          <p:sp>
            <p:nvSpPr>
              <p:cNvPr id="825" name="Freeform 257"/>
              <p:cNvSpPr>
                <a:spLocks/>
              </p:cNvSpPr>
              <p:nvPr/>
            </p:nvSpPr>
            <p:spPr bwMode="auto">
              <a:xfrm>
                <a:off x="4546530" y="2129295"/>
                <a:ext cx="98280" cy="142416"/>
              </a:xfrm>
              <a:custGeom>
                <a:avLst/>
                <a:gdLst/>
                <a:ahLst/>
                <a:cxnLst>
                  <a:cxn ang="0">
                    <a:pos x="18" y="126"/>
                  </a:cxn>
                  <a:cxn ang="0">
                    <a:pos x="0" y="114"/>
                  </a:cxn>
                  <a:cxn ang="0">
                    <a:pos x="0" y="102"/>
                  </a:cxn>
                  <a:cxn ang="0">
                    <a:pos x="6" y="96"/>
                  </a:cxn>
                  <a:cxn ang="0">
                    <a:pos x="12" y="84"/>
                  </a:cxn>
                  <a:cxn ang="0">
                    <a:pos x="12" y="66"/>
                  </a:cxn>
                  <a:cxn ang="0">
                    <a:pos x="6" y="60"/>
                  </a:cxn>
                  <a:cxn ang="0">
                    <a:pos x="12" y="54"/>
                  </a:cxn>
                  <a:cxn ang="0">
                    <a:pos x="6" y="36"/>
                  </a:cxn>
                  <a:cxn ang="0">
                    <a:pos x="30" y="30"/>
                  </a:cxn>
                  <a:cxn ang="0">
                    <a:pos x="30" y="18"/>
                  </a:cxn>
                  <a:cxn ang="0">
                    <a:pos x="54" y="0"/>
                  </a:cxn>
                  <a:cxn ang="0">
                    <a:pos x="60" y="6"/>
                  </a:cxn>
                  <a:cxn ang="0">
                    <a:pos x="72" y="6"/>
                  </a:cxn>
                  <a:cxn ang="0">
                    <a:pos x="78" y="18"/>
                  </a:cxn>
                  <a:cxn ang="0">
                    <a:pos x="84" y="30"/>
                  </a:cxn>
                  <a:cxn ang="0">
                    <a:pos x="72" y="42"/>
                  </a:cxn>
                  <a:cxn ang="0">
                    <a:pos x="78" y="66"/>
                  </a:cxn>
                  <a:cxn ang="0">
                    <a:pos x="72" y="96"/>
                  </a:cxn>
                  <a:cxn ang="0">
                    <a:pos x="54" y="102"/>
                  </a:cxn>
                  <a:cxn ang="0">
                    <a:pos x="18" y="126"/>
                  </a:cxn>
                </a:cxnLst>
                <a:rect l="0" t="0" r="r" b="b"/>
                <a:pathLst>
                  <a:path w="84" h="126">
                    <a:moveTo>
                      <a:pt x="18" y="126"/>
                    </a:moveTo>
                    <a:lnTo>
                      <a:pt x="0" y="114"/>
                    </a:lnTo>
                    <a:lnTo>
                      <a:pt x="0" y="102"/>
                    </a:lnTo>
                    <a:lnTo>
                      <a:pt x="6" y="96"/>
                    </a:lnTo>
                    <a:lnTo>
                      <a:pt x="12" y="84"/>
                    </a:lnTo>
                    <a:lnTo>
                      <a:pt x="12" y="66"/>
                    </a:lnTo>
                    <a:lnTo>
                      <a:pt x="6" y="60"/>
                    </a:lnTo>
                    <a:lnTo>
                      <a:pt x="12" y="54"/>
                    </a:lnTo>
                    <a:lnTo>
                      <a:pt x="6" y="36"/>
                    </a:lnTo>
                    <a:lnTo>
                      <a:pt x="30" y="30"/>
                    </a:lnTo>
                    <a:lnTo>
                      <a:pt x="30" y="18"/>
                    </a:lnTo>
                    <a:lnTo>
                      <a:pt x="54" y="0"/>
                    </a:lnTo>
                    <a:lnTo>
                      <a:pt x="60" y="6"/>
                    </a:lnTo>
                    <a:lnTo>
                      <a:pt x="72" y="6"/>
                    </a:lnTo>
                    <a:lnTo>
                      <a:pt x="78" y="18"/>
                    </a:lnTo>
                    <a:lnTo>
                      <a:pt x="84" y="30"/>
                    </a:lnTo>
                    <a:lnTo>
                      <a:pt x="72" y="42"/>
                    </a:lnTo>
                    <a:lnTo>
                      <a:pt x="78" y="66"/>
                    </a:lnTo>
                    <a:lnTo>
                      <a:pt x="72" y="96"/>
                    </a:lnTo>
                    <a:lnTo>
                      <a:pt x="54" y="102"/>
                    </a:lnTo>
                    <a:lnTo>
                      <a:pt x="18" y="12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26" name="Freeform 258"/>
              <p:cNvSpPr>
                <a:spLocks/>
              </p:cNvSpPr>
              <p:nvPr/>
            </p:nvSpPr>
            <p:spPr bwMode="auto">
              <a:xfrm>
                <a:off x="5962341" y="966469"/>
                <a:ext cx="391698" cy="485317"/>
              </a:xfrm>
              <a:custGeom>
                <a:avLst/>
                <a:gdLst/>
                <a:ahLst/>
                <a:cxnLst>
                  <a:cxn ang="0">
                    <a:pos x="120" y="427"/>
                  </a:cxn>
                  <a:cxn ang="0">
                    <a:pos x="96" y="397"/>
                  </a:cxn>
                  <a:cxn ang="0">
                    <a:pos x="78" y="325"/>
                  </a:cxn>
                  <a:cxn ang="0">
                    <a:pos x="96" y="282"/>
                  </a:cxn>
                  <a:cxn ang="0">
                    <a:pos x="144" y="180"/>
                  </a:cxn>
                  <a:cxn ang="0">
                    <a:pos x="192" y="150"/>
                  </a:cxn>
                  <a:cxn ang="0">
                    <a:pos x="222" y="114"/>
                  </a:cxn>
                  <a:cxn ang="0">
                    <a:pos x="252" y="96"/>
                  </a:cxn>
                  <a:cxn ang="0">
                    <a:pos x="294" y="72"/>
                  </a:cxn>
                  <a:cxn ang="0">
                    <a:pos x="336" y="30"/>
                  </a:cxn>
                  <a:cxn ang="0">
                    <a:pos x="330" y="6"/>
                  </a:cxn>
                  <a:cxn ang="0">
                    <a:pos x="294" y="0"/>
                  </a:cxn>
                  <a:cxn ang="0">
                    <a:pos x="270" y="24"/>
                  </a:cxn>
                  <a:cxn ang="0">
                    <a:pos x="252" y="42"/>
                  </a:cxn>
                  <a:cxn ang="0">
                    <a:pos x="222" y="48"/>
                  </a:cxn>
                  <a:cxn ang="0">
                    <a:pos x="186" y="48"/>
                  </a:cxn>
                  <a:cxn ang="0">
                    <a:pos x="174" y="60"/>
                  </a:cxn>
                  <a:cxn ang="0">
                    <a:pos x="162" y="78"/>
                  </a:cxn>
                  <a:cxn ang="0">
                    <a:pos x="114" y="126"/>
                  </a:cxn>
                  <a:cxn ang="0">
                    <a:pos x="90" y="138"/>
                  </a:cxn>
                  <a:cxn ang="0">
                    <a:pos x="84" y="168"/>
                  </a:cxn>
                  <a:cxn ang="0">
                    <a:pos x="66" y="186"/>
                  </a:cxn>
                  <a:cxn ang="0">
                    <a:pos x="42" y="216"/>
                  </a:cxn>
                  <a:cxn ang="0">
                    <a:pos x="42" y="240"/>
                  </a:cxn>
                  <a:cxn ang="0">
                    <a:pos x="30" y="270"/>
                  </a:cxn>
                  <a:cxn ang="0">
                    <a:pos x="12" y="295"/>
                  </a:cxn>
                  <a:cxn ang="0">
                    <a:pos x="18" y="325"/>
                  </a:cxn>
                  <a:cxn ang="0">
                    <a:pos x="0" y="349"/>
                  </a:cxn>
                  <a:cxn ang="0">
                    <a:pos x="18" y="391"/>
                  </a:cxn>
                  <a:cxn ang="0">
                    <a:pos x="48" y="403"/>
                  </a:cxn>
                  <a:cxn ang="0">
                    <a:pos x="54" y="415"/>
                  </a:cxn>
                  <a:cxn ang="0">
                    <a:pos x="72" y="421"/>
                  </a:cxn>
                  <a:cxn ang="0">
                    <a:pos x="120" y="427"/>
                  </a:cxn>
                </a:cxnLst>
                <a:rect l="0" t="0" r="r" b="b"/>
                <a:pathLst>
                  <a:path w="336" h="427">
                    <a:moveTo>
                      <a:pt x="120" y="427"/>
                    </a:moveTo>
                    <a:lnTo>
                      <a:pt x="96" y="397"/>
                    </a:lnTo>
                    <a:lnTo>
                      <a:pt x="78" y="325"/>
                    </a:lnTo>
                    <a:lnTo>
                      <a:pt x="96" y="282"/>
                    </a:lnTo>
                    <a:lnTo>
                      <a:pt x="144" y="180"/>
                    </a:lnTo>
                    <a:lnTo>
                      <a:pt x="192" y="150"/>
                    </a:lnTo>
                    <a:lnTo>
                      <a:pt x="222" y="114"/>
                    </a:lnTo>
                    <a:lnTo>
                      <a:pt x="252" y="96"/>
                    </a:lnTo>
                    <a:lnTo>
                      <a:pt x="294" y="72"/>
                    </a:lnTo>
                    <a:lnTo>
                      <a:pt x="336" y="30"/>
                    </a:lnTo>
                    <a:lnTo>
                      <a:pt x="330" y="6"/>
                    </a:lnTo>
                    <a:lnTo>
                      <a:pt x="294" y="0"/>
                    </a:lnTo>
                    <a:lnTo>
                      <a:pt x="270" y="24"/>
                    </a:lnTo>
                    <a:lnTo>
                      <a:pt x="252" y="42"/>
                    </a:lnTo>
                    <a:lnTo>
                      <a:pt x="222" y="48"/>
                    </a:lnTo>
                    <a:lnTo>
                      <a:pt x="186" y="48"/>
                    </a:lnTo>
                    <a:lnTo>
                      <a:pt x="174" y="60"/>
                    </a:lnTo>
                    <a:lnTo>
                      <a:pt x="162" y="78"/>
                    </a:lnTo>
                    <a:lnTo>
                      <a:pt x="114" y="126"/>
                    </a:lnTo>
                    <a:lnTo>
                      <a:pt x="90" y="138"/>
                    </a:lnTo>
                    <a:lnTo>
                      <a:pt x="84" y="168"/>
                    </a:lnTo>
                    <a:lnTo>
                      <a:pt x="66" y="186"/>
                    </a:lnTo>
                    <a:lnTo>
                      <a:pt x="42" y="216"/>
                    </a:lnTo>
                    <a:lnTo>
                      <a:pt x="42" y="240"/>
                    </a:lnTo>
                    <a:lnTo>
                      <a:pt x="30" y="270"/>
                    </a:lnTo>
                    <a:lnTo>
                      <a:pt x="12" y="295"/>
                    </a:lnTo>
                    <a:lnTo>
                      <a:pt x="18" y="325"/>
                    </a:lnTo>
                    <a:lnTo>
                      <a:pt x="0" y="349"/>
                    </a:lnTo>
                    <a:lnTo>
                      <a:pt x="18" y="391"/>
                    </a:lnTo>
                    <a:lnTo>
                      <a:pt x="48" y="403"/>
                    </a:lnTo>
                    <a:lnTo>
                      <a:pt x="54" y="415"/>
                    </a:lnTo>
                    <a:lnTo>
                      <a:pt x="72" y="421"/>
                    </a:lnTo>
                    <a:lnTo>
                      <a:pt x="120" y="427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27" name="Freeform 259"/>
              <p:cNvSpPr>
                <a:spLocks/>
              </p:cNvSpPr>
              <p:nvPr/>
            </p:nvSpPr>
            <p:spPr bwMode="auto">
              <a:xfrm>
                <a:off x="5730171" y="3821684"/>
                <a:ext cx="149558" cy="301422"/>
              </a:xfrm>
              <a:custGeom>
                <a:avLst/>
                <a:gdLst/>
                <a:ahLst/>
                <a:cxnLst>
                  <a:cxn ang="0">
                    <a:pos x="6" y="217"/>
                  </a:cxn>
                  <a:cxn ang="0">
                    <a:pos x="0" y="193"/>
                  </a:cxn>
                  <a:cxn ang="0">
                    <a:pos x="12" y="169"/>
                  </a:cxn>
                  <a:cxn ang="0">
                    <a:pos x="24" y="139"/>
                  </a:cxn>
                  <a:cxn ang="0">
                    <a:pos x="12" y="91"/>
                  </a:cxn>
                  <a:cxn ang="0">
                    <a:pos x="30" y="78"/>
                  </a:cxn>
                  <a:cxn ang="0">
                    <a:pos x="54" y="60"/>
                  </a:cxn>
                  <a:cxn ang="0">
                    <a:pos x="78" y="24"/>
                  </a:cxn>
                  <a:cxn ang="0">
                    <a:pos x="108" y="0"/>
                  </a:cxn>
                  <a:cxn ang="0">
                    <a:pos x="126" y="24"/>
                  </a:cxn>
                  <a:cxn ang="0">
                    <a:pos x="126" y="66"/>
                  </a:cxn>
                  <a:cxn ang="0">
                    <a:pos x="126" y="91"/>
                  </a:cxn>
                  <a:cxn ang="0">
                    <a:pos x="78" y="253"/>
                  </a:cxn>
                  <a:cxn ang="0">
                    <a:pos x="54" y="259"/>
                  </a:cxn>
                  <a:cxn ang="0">
                    <a:pos x="30" y="265"/>
                  </a:cxn>
                  <a:cxn ang="0">
                    <a:pos x="6" y="247"/>
                  </a:cxn>
                  <a:cxn ang="0">
                    <a:pos x="6" y="217"/>
                  </a:cxn>
                </a:cxnLst>
                <a:rect l="0" t="0" r="r" b="b"/>
                <a:pathLst>
                  <a:path w="126" h="265">
                    <a:moveTo>
                      <a:pt x="6" y="217"/>
                    </a:moveTo>
                    <a:lnTo>
                      <a:pt x="0" y="193"/>
                    </a:lnTo>
                    <a:lnTo>
                      <a:pt x="12" y="169"/>
                    </a:lnTo>
                    <a:lnTo>
                      <a:pt x="24" y="139"/>
                    </a:lnTo>
                    <a:lnTo>
                      <a:pt x="12" y="91"/>
                    </a:lnTo>
                    <a:lnTo>
                      <a:pt x="30" y="78"/>
                    </a:lnTo>
                    <a:lnTo>
                      <a:pt x="54" y="60"/>
                    </a:lnTo>
                    <a:lnTo>
                      <a:pt x="78" y="24"/>
                    </a:lnTo>
                    <a:lnTo>
                      <a:pt x="108" y="0"/>
                    </a:lnTo>
                    <a:lnTo>
                      <a:pt x="126" y="24"/>
                    </a:lnTo>
                    <a:lnTo>
                      <a:pt x="126" y="66"/>
                    </a:lnTo>
                    <a:lnTo>
                      <a:pt x="126" y="91"/>
                    </a:lnTo>
                    <a:lnTo>
                      <a:pt x="78" y="253"/>
                    </a:lnTo>
                    <a:lnTo>
                      <a:pt x="54" y="259"/>
                    </a:lnTo>
                    <a:lnTo>
                      <a:pt x="30" y="265"/>
                    </a:lnTo>
                    <a:lnTo>
                      <a:pt x="6" y="247"/>
                    </a:lnTo>
                    <a:lnTo>
                      <a:pt x="6" y="217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28" name="Freeform 270"/>
              <p:cNvSpPr>
                <a:spLocks/>
              </p:cNvSpPr>
              <p:nvPr/>
            </p:nvSpPr>
            <p:spPr bwMode="auto">
              <a:xfrm>
                <a:off x="6920934" y="3449746"/>
                <a:ext cx="216502" cy="23090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6"/>
                  </a:cxn>
                  <a:cxn ang="0">
                    <a:pos x="11" y="8"/>
                  </a:cxn>
                  <a:cxn ang="0">
                    <a:pos x="16" y="10"/>
                  </a:cxn>
                  <a:cxn ang="0">
                    <a:pos x="24" y="17"/>
                  </a:cxn>
                  <a:cxn ang="0">
                    <a:pos x="26" y="20"/>
                  </a:cxn>
                  <a:cxn ang="0">
                    <a:pos x="30" y="25"/>
                  </a:cxn>
                  <a:cxn ang="0">
                    <a:pos x="31" y="31"/>
                  </a:cxn>
                  <a:cxn ang="0">
                    <a:pos x="27" y="34"/>
                  </a:cxn>
                  <a:cxn ang="0">
                    <a:pos x="21" y="29"/>
                  </a:cxn>
                  <a:cxn ang="0">
                    <a:pos x="15" y="26"/>
                  </a:cxn>
                  <a:cxn ang="0">
                    <a:pos x="12" y="18"/>
                  </a:cxn>
                  <a:cxn ang="0">
                    <a:pos x="9" y="16"/>
                  </a:cxn>
                  <a:cxn ang="0">
                    <a:pos x="6" y="12"/>
                  </a:cxn>
                  <a:cxn ang="0">
                    <a:pos x="1" y="8"/>
                  </a:cxn>
                  <a:cxn ang="0">
                    <a:pos x="0" y="0"/>
                  </a:cxn>
                </a:cxnLst>
                <a:rect l="0" t="0" r="r" b="b"/>
                <a:pathLst>
                  <a:path w="31" h="3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7" y="13"/>
                      <a:pt x="6" y="12"/>
                    </a:cubicBezTo>
                    <a:cubicBezTo>
                      <a:pt x="4" y="11"/>
                      <a:pt x="1" y="8"/>
                      <a:pt x="1" y="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29" name="Freeform 271"/>
              <p:cNvSpPr>
                <a:spLocks/>
              </p:cNvSpPr>
              <p:nvPr/>
            </p:nvSpPr>
            <p:spPr bwMode="auto">
              <a:xfrm>
                <a:off x="7217200" y="3408266"/>
                <a:ext cx="203684" cy="230906"/>
              </a:xfrm>
              <a:custGeom>
                <a:avLst/>
                <a:gdLst/>
                <a:ahLst/>
                <a:cxnLst>
                  <a:cxn ang="0">
                    <a:pos x="12" y="168"/>
                  </a:cxn>
                  <a:cxn ang="0">
                    <a:pos x="0" y="144"/>
                  </a:cxn>
                  <a:cxn ang="0">
                    <a:pos x="0" y="108"/>
                  </a:cxn>
                  <a:cxn ang="0">
                    <a:pos x="12" y="90"/>
                  </a:cxn>
                  <a:cxn ang="0">
                    <a:pos x="36" y="84"/>
                  </a:cxn>
                  <a:cxn ang="0">
                    <a:pos x="60" y="66"/>
                  </a:cxn>
                  <a:cxn ang="0">
                    <a:pos x="96" y="24"/>
                  </a:cxn>
                  <a:cxn ang="0">
                    <a:pos x="138" y="0"/>
                  </a:cxn>
                  <a:cxn ang="0">
                    <a:pos x="162" y="12"/>
                  </a:cxn>
                  <a:cxn ang="0">
                    <a:pos x="174" y="30"/>
                  </a:cxn>
                  <a:cxn ang="0">
                    <a:pos x="156" y="48"/>
                  </a:cxn>
                  <a:cxn ang="0">
                    <a:pos x="150" y="66"/>
                  </a:cxn>
                  <a:cxn ang="0">
                    <a:pos x="156" y="90"/>
                  </a:cxn>
                  <a:cxn ang="0">
                    <a:pos x="174" y="108"/>
                  </a:cxn>
                  <a:cxn ang="0">
                    <a:pos x="156" y="120"/>
                  </a:cxn>
                  <a:cxn ang="0">
                    <a:pos x="150" y="132"/>
                  </a:cxn>
                  <a:cxn ang="0">
                    <a:pos x="138" y="150"/>
                  </a:cxn>
                  <a:cxn ang="0">
                    <a:pos x="126" y="168"/>
                  </a:cxn>
                  <a:cxn ang="0">
                    <a:pos x="114" y="198"/>
                  </a:cxn>
                  <a:cxn ang="0">
                    <a:pos x="90" y="204"/>
                  </a:cxn>
                  <a:cxn ang="0">
                    <a:pos x="72" y="192"/>
                  </a:cxn>
                  <a:cxn ang="0">
                    <a:pos x="42" y="192"/>
                  </a:cxn>
                  <a:cxn ang="0">
                    <a:pos x="24" y="192"/>
                  </a:cxn>
                  <a:cxn ang="0">
                    <a:pos x="12" y="168"/>
                  </a:cxn>
                </a:cxnLst>
                <a:rect l="0" t="0" r="r" b="b"/>
                <a:pathLst>
                  <a:path w="174" h="204">
                    <a:moveTo>
                      <a:pt x="12" y="168"/>
                    </a:moveTo>
                    <a:lnTo>
                      <a:pt x="0" y="144"/>
                    </a:lnTo>
                    <a:lnTo>
                      <a:pt x="0" y="108"/>
                    </a:lnTo>
                    <a:lnTo>
                      <a:pt x="12" y="90"/>
                    </a:lnTo>
                    <a:lnTo>
                      <a:pt x="36" y="84"/>
                    </a:lnTo>
                    <a:lnTo>
                      <a:pt x="60" y="66"/>
                    </a:lnTo>
                    <a:lnTo>
                      <a:pt x="96" y="24"/>
                    </a:lnTo>
                    <a:lnTo>
                      <a:pt x="138" y="0"/>
                    </a:lnTo>
                    <a:lnTo>
                      <a:pt x="162" y="12"/>
                    </a:lnTo>
                    <a:lnTo>
                      <a:pt x="174" y="30"/>
                    </a:lnTo>
                    <a:lnTo>
                      <a:pt x="156" y="48"/>
                    </a:lnTo>
                    <a:lnTo>
                      <a:pt x="150" y="66"/>
                    </a:lnTo>
                    <a:lnTo>
                      <a:pt x="156" y="90"/>
                    </a:lnTo>
                    <a:lnTo>
                      <a:pt x="174" y="108"/>
                    </a:lnTo>
                    <a:lnTo>
                      <a:pt x="156" y="120"/>
                    </a:lnTo>
                    <a:lnTo>
                      <a:pt x="150" y="132"/>
                    </a:lnTo>
                    <a:lnTo>
                      <a:pt x="138" y="150"/>
                    </a:lnTo>
                    <a:lnTo>
                      <a:pt x="126" y="168"/>
                    </a:lnTo>
                    <a:lnTo>
                      <a:pt x="114" y="198"/>
                    </a:lnTo>
                    <a:lnTo>
                      <a:pt x="90" y="204"/>
                    </a:lnTo>
                    <a:lnTo>
                      <a:pt x="72" y="192"/>
                    </a:lnTo>
                    <a:lnTo>
                      <a:pt x="42" y="192"/>
                    </a:lnTo>
                    <a:lnTo>
                      <a:pt x="24" y="192"/>
                    </a:lnTo>
                    <a:lnTo>
                      <a:pt x="12" y="168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30" name="Freeform 274"/>
              <p:cNvSpPr>
                <a:spLocks/>
              </p:cNvSpPr>
              <p:nvPr/>
            </p:nvSpPr>
            <p:spPr bwMode="auto">
              <a:xfrm>
                <a:off x="7420884" y="3529941"/>
                <a:ext cx="126767" cy="150711"/>
              </a:xfrm>
              <a:custGeom>
                <a:avLst/>
                <a:gdLst/>
                <a:ahLst/>
                <a:cxnLst>
                  <a:cxn ang="0">
                    <a:pos x="12" y="126"/>
                  </a:cxn>
                  <a:cxn ang="0">
                    <a:pos x="12" y="108"/>
                  </a:cxn>
                  <a:cxn ang="0">
                    <a:pos x="0" y="84"/>
                  </a:cxn>
                  <a:cxn ang="0">
                    <a:pos x="6" y="66"/>
                  </a:cxn>
                  <a:cxn ang="0">
                    <a:pos x="24" y="24"/>
                  </a:cxn>
                  <a:cxn ang="0">
                    <a:pos x="36" y="12"/>
                  </a:cxn>
                  <a:cxn ang="0">
                    <a:pos x="66" y="6"/>
                  </a:cxn>
                  <a:cxn ang="0">
                    <a:pos x="108" y="0"/>
                  </a:cxn>
                  <a:cxn ang="0">
                    <a:pos x="108" y="12"/>
                  </a:cxn>
                  <a:cxn ang="0">
                    <a:pos x="90" y="12"/>
                  </a:cxn>
                  <a:cxn ang="0">
                    <a:pos x="54" y="24"/>
                  </a:cxn>
                  <a:cxn ang="0">
                    <a:pos x="42" y="42"/>
                  </a:cxn>
                  <a:cxn ang="0">
                    <a:pos x="84" y="42"/>
                  </a:cxn>
                  <a:cxn ang="0">
                    <a:pos x="90" y="60"/>
                  </a:cxn>
                  <a:cxn ang="0">
                    <a:pos x="78" y="66"/>
                  </a:cxn>
                  <a:cxn ang="0">
                    <a:pos x="66" y="78"/>
                  </a:cxn>
                  <a:cxn ang="0">
                    <a:pos x="90" y="102"/>
                  </a:cxn>
                  <a:cxn ang="0">
                    <a:pos x="96" y="126"/>
                  </a:cxn>
                  <a:cxn ang="0">
                    <a:pos x="72" y="126"/>
                  </a:cxn>
                  <a:cxn ang="0">
                    <a:pos x="54" y="108"/>
                  </a:cxn>
                  <a:cxn ang="0">
                    <a:pos x="36" y="84"/>
                  </a:cxn>
                  <a:cxn ang="0">
                    <a:pos x="36" y="114"/>
                  </a:cxn>
                  <a:cxn ang="0">
                    <a:pos x="36" y="132"/>
                  </a:cxn>
                  <a:cxn ang="0">
                    <a:pos x="12" y="126"/>
                  </a:cxn>
                </a:cxnLst>
                <a:rect l="0" t="0" r="r" b="b"/>
                <a:pathLst>
                  <a:path w="108" h="132">
                    <a:moveTo>
                      <a:pt x="12" y="126"/>
                    </a:moveTo>
                    <a:lnTo>
                      <a:pt x="12" y="108"/>
                    </a:lnTo>
                    <a:lnTo>
                      <a:pt x="0" y="84"/>
                    </a:lnTo>
                    <a:lnTo>
                      <a:pt x="6" y="66"/>
                    </a:lnTo>
                    <a:lnTo>
                      <a:pt x="24" y="24"/>
                    </a:lnTo>
                    <a:lnTo>
                      <a:pt x="36" y="12"/>
                    </a:lnTo>
                    <a:lnTo>
                      <a:pt x="66" y="6"/>
                    </a:lnTo>
                    <a:lnTo>
                      <a:pt x="108" y="0"/>
                    </a:lnTo>
                    <a:lnTo>
                      <a:pt x="108" y="12"/>
                    </a:lnTo>
                    <a:lnTo>
                      <a:pt x="90" y="12"/>
                    </a:lnTo>
                    <a:lnTo>
                      <a:pt x="54" y="24"/>
                    </a:lnTo>
                    <a:lnTo>
                      <a:pt x="42" y="42"/>
                    </a:lnTo>
                    <a:lnTo>
                      <a:pt x="84" y="42"/>
                    </a:lnTo>
                    <a:lnTo>
                      <a:pt x="90" y="60"/>
                    </a:lnTo>
                    <a:lnTo>
                      <a:pt x="78" y="66"/>
                    </a:lnTo>
                    <a:lnTo>
                      <a:pt x="66" y="78"/>
                    </a:lnTo>
                    <a:lnTo>
                      <a:pt x="90" y="102"/>
                    </a:lnTo>
                    <a:lnTo>
                      <a:pt x="96" y="126"/>
                    </a:lnTo>
                    <a:lnTo>
                      <a:pt x="72" y="126"/>
                    </a:lnTo>
                    <a:lnTo>
                      <a:pt x="54" y="108"/>
                    </a:lnTo>
                    <a:lnTo>
                      <a:pt x="36" y="84"/>
                    </a:lnTo>
                    <a:lnTo>
                      <a:pt x="36" y="114"/>
                    </a:lnTo>
                    <a:lnTo>
                      <a:pt x="36" y="132"/>
                    </a:lnTo>
                    <a:lnTo>
                      <a:pt x="12" y="12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31" name="Freeform 275"/>
              <p:cNvSpPr>
                <a:spLocks/>
              </p:cNvSpPr>
              <p:nvPr/>
            </p:nvSpPr>
            <p:spPr bwMode="auto">
              <a:xfrm>
                <a:off x="7133163" y="3701392"/>
                <a:ext cx="237867" cy="5254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9" y="0"/>
                  </a:cxn>
                  <a:cxn ang="0">
                    <a:pos x="16" y="0"/>
                  </a:cxn>
                  <a:cxn ang="0">
                    <a:pos x="20" y="1"/>
                  </a:cxn>
                  <a:cxn ang="0">
                    <a:pos x="23" y="3"/>
                  </a:cxn>
                  <a:cxn ang="0">
                    <a:pos x="31" y="5"/>
                  </a:cxn>
                  <a:cxn ang="0">
                    <a:pos x="34" y="8"/>
                  </a:cxn>
                  <a:cxn ang="0">
                    <a:pos x="26" y="7"/>
                  </a:cxn>
                  <a:cxn ang="0">
                    <a:pos x="19" y="6"/>
                  </a:cxn>
                  <a:cxn ang="0">
                    <a:pos x="8" y="4"/>
                  </a:cxn>
                  <a:cxn ang="0">
                    <a:pos x="0" y="1"/>
                  </a:cxn>
                </a:cxnLst>
                <a:rect l="0" t="0" r="r" b="b"/>
                <a:pathLst>
                  <a:path w="34" h="8">
                    <a:moveTo>
                      <a:pt x="0" y="1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0" y="4"/>
                      <a:pt x="8" y="4"/>
                    </a:cubicBezTo>
                    <a:cubicBezTo>
                      <a:pt x="7" y="3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32" name="Freeform 279"/>
              <p:cNvSpPr>
                <a:spLocks/>
              </p:cNvSpPr>
              <p:nvPr/>
            </p:nvSpPr>
            <p:spPr bwMode="auto">
              <a:xfrm>
                <a:off x="5033660" y="2668537"/>
                <a:ext cx="69793" cy="40098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36" y="0"/>
                  </a:cxn>
                  <a:cxn ang="0">
                    <a:pos x="60" y="6"/>
                  </a:cxn>
                  <a:cxn ang="0">
                    <a:pos x="60" y="18"/>
                  </a:cxn>
                  <a:cxn ang="0">
                    <a:pos x="54" y="36"/>
                  </a:cxn>
                  <a:cxn ang="0">
                    <a:pos x="30" y="24"/>
                  </a:cxn>
                  <a:cxn ang="0">
                    <a:pos x="0" y="12"/>
                  </a:cxn>
                </a:cxnLst>
                <a:rect l="0" t="0" r="r" b="b"/>
                <a:pathLst>
                  <a:path w="60" h="36">
                    <a:moveTo>
                      <a:pt x="0" y="12"/>
                    </a:moveTo>
                    <a:lnTo>
                      <a:pt x="36" y="0"/>
                    </a:lnTo>
                    <a:lnTo>
                      <a:pt x="60" y="6"/>
                    </a:lnTo>
                    <a:lnTo>
                      <a:pt x="60" y="18"/>
                    </a:lnTo>
                    <a:lnTo>
                      <a:pt x="54" y="36"/>
                    </a:lnTo>
                    <a:lnTo>
                      <a:pt x="30" y="24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33" name="Freeform 280"/>
              <p:cNvSpPr>
                <a:spLocks/>
              </p:cNvSpPr>
              <p:nvPr/>
            </p:nvSpPr>
            <p:spPr bwMode="auto">
              <a:xfrm>
                <a:off x="4955320" y="2592490"/>
                <a:ext cx="28487" cy="53924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6" y="6"/>
                  </a:cxn>
                  <a:cxn ang="0">
                    <a:pos x="18" y="0"/>
                  </a:cxn>
                  <a:cxn ang="0">
                    <a:pos x="24" y="24"/>
                  </a:cxn>
                  <a:cxn ang="0">
                    <a:pos x="24" y="48"/>
                  </a:cxn>
                  <a:cxn ang="0">
                    <a:pos x="0" y="48"/>
                  </a:cxn>
                </a:cxnLst>
                <a:rect l="0" t="0" r="r" b="b"/>
                <a:pathLst>
                  <a:path w="24" h="48">
                    <a:moveTo>
                      <a:pt x="0" y="48"/>
                    </a:moveTo>
                    <a:lnTo>
                      <a:pt x="6" y="6"/>
                    </a:lnTo>
                    <a:lnTo>
                      <a:pt x="18" y="0"/>
                    </a:lnTo>
                    <a:lnTo>
                      <a:pt x="24" y="24"/>
                    </a:lnTo>
                    <a:lnTo>
                      <a:pt x="24" y="48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34" name="Freeform 281"/>
              <p:cNvSpPr>
                <a:spLocks/>
              </p:cNvSpPr>
              <p:nvPr/>
            </p:nvSpPr>
            <p:spPr bwMode="auto">
              <a:xfrm>
                <a:off x="4948199" y="2537183"/>
                <a:ext cx="35608" cy="41480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24" y="0"/>
                  </a:cxn>
                  <a:cxn ang="0">
                    <a:pos x="30" y="24"/>
                  </a:cxn>
                  <a:cxn ang="0">
                    <a:pos x="24" y="37"/>
                  </a:cxn>
                  <a:cxn ang="0">
                    <a:pos x="0" y="12"/>
                  </a:cxn>
                </a:cxnLst>
                <a:rect l="0" t="0" r="r" b="b"/>
                <a:pathLst>
                  <a:path w="30" h="37">
                    <a:moveTo>
                      <a:pt x="0" y="12"/>
                    </a:moveTo>
                    <a:lnTo>
                      <a:pt x="24" y="0"/>
                    </a:lnTo>
                    <a:lnTo>
                      <a:pt x="30" y="24"/>
                    </a:lnTo>
                    <a:lnTo>
                      <a:pt x="24" y="37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35" name="Freeform 282"/>
              <p:cNvSpPr>
                <a:spLocks/>
              </p:cNvSpPr>
              <p:nvPr/>
            </p:nvSpPr>
            <p:spPr bwMode="auto">
              <a:xfrm>
                <a:off x="5681743" y="2701721"/>
                <a:ext cx="35609" cy="6914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30" y="0"/>
                  </a:cxn>
                  <a:cxn ang="0">
                    <a:pos x="0" y="6"/>
                  </a:cxn>
                  <a:cxn ang="0">
                    <a:pos x="24" y="0"/>
                  </a:cxn>
                </a:cxnLst>
                <a:rect l="0" t="0" r="r" b="b"/>
                <a:pathLst>
                  <a:path w="30" h="6">
                    <a:moveTo>
                      <a:pt x="24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36" name="Rectangle 283"/>
              <p:cNvSpPr>
                <a:spLocks noChangeArrowheads="1"/>
              </p:cNvSpPr>
              <p:nvPr/>
            </p:nvSpPr>
            <p:spPr bwMode="auto">
              <a:xfrm>
                <a:off x="5556399" y="2903591"/>
                <a:ext cx="0" cy="2765"/>
              </a:xfrm>
              <a:prstGeom prst="rect">
                <a:avLst/>
              </a:prstGeom>
              <a:grpFill/>
              <a:ln w="9525">
                <a:solidFill>
                  <a:sysClr val="window" lastClr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37" name="Freeform 284"/>
              <p:cNvSpPr>
                <a:spLocks/>
              </p:cNvSpPr>
              <p:nvPr/>
            </p:nvSpPr>
            <p:spPr bwMode="auto">
              <a:xfrm>
                <a:off x="5349868" y="2571750"/>
                <a:ext cx="415912" cy="156242"/>
              </a:xfrm>
              <a:custGeom>
                <a:avLst/>
                <a:gdLst/>
                <a:ahLst/>
                <a:cxnLst>
                  <a:cxn ang="0">
                    <a:pos x="34" y="20"/>
                  </a:cxn>
                  <a:cxn ang="0">
                    <a:pos x="36" y="21"/>
                  </a:cxn>
                  <a:cxn ang="0">
                    <a:pos x="47" y="20"/>
                  </a:cxn>
                  <a:cxn ang="0">
                    <a:pos x="52" y="19"/>
                  </a:cxn>
                  <a:cxn ang="0">
                    <a:pos x="57" y="18"/>
                  </a:cxn>
                  <a:cxn ang="0">
                    <a:pos x="59" y="19"/>
                  </a:cxn>
                  <a:cxn ang="0">
                    <a:pos x="58" y="16"/>
                  </a:cxn>
                  <a:cxn ang="0">
                    <a:pos x="58" y="9"/>
                  </a:cxn>
                  <a:cxn ang="0">
                    <a:pos x="59" y="8"/>
                  </a:cxn>
                  <a:cxn ang="0">
                    <a:pos x="55" y="3"/>
                  </a:cxn>
                  <a:cxn ang="0">
                    <a:pos x="53" y="1"/>
                  </a:cxn>
                  <a:cxn ang="0">
                    <a:pos x="50" y="1"/>
                  </a:cxn>
                  <a:cxn ang="0">
                    <a:pos x="49" y="0"/>
                  </a:cxn>
                  <a:cxn ang="0">
                    <a:pos x="49" y="0"/>
                  </a:cxn>
                  <a:cxn ang="0">
                    <a:pos x="45" y="3"/>
                  </a:cxn>
                  <a:cxn ang="0">
                    <a:pos x="40" y="3"/>
                  </a:cxn>
                  <a:cxn ang="0">
                    <a:pos x="39" y="3"/>
                  </a:cxn>
                  <a:cxn ang="0">
                    <a:pos x="39" y="3"/>
                  </a:cxn>
                  <a:cxn ang="0">
                    <a:pos x="35" y="1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19" y="1"/>
                  </a:cxn>
                  <a:cxn ang="0">
                    <a:pos x="17" y="3"/>
                  </a:cxn>
                  <a:cxn ang="0">
                    <a:pos x="12" y="4"/>
                  </a:cxn>
                  <a:cxn ang="0">
                    <a:pos x="11" y="3"/>
                  </a:cxn>
                  <a:cxn ang="0">
                    <a:pos x="10" y="3"/>
                  </a:cxn>
                  <a:cxn ang="0">
                    <a:pos x="8" y="6"/>
                  </a:cxn>
                  <a:cxn ang="0">
                    <a:pos x="4" y="6"/>
                  </a:cxn>
                  <a:cxn ang="0">
                    <a:pos x="0" y="9"/>
                  </a:cxn>
                  <a:cxn ang="0">
                    <a:pos x="2" y="12"/>
                  </a:cxn>
                  <a:cxn ang="0">
                    <a:pos x="4" y="17"/>
                  </a:cxn>
                  <a:cxn ang="0">
                    <a:pos x="6" y="20"/>
                  </a:cxn>
                  <a:cxn ang="0">
                    <a:pos x="15" y="21"/>
                  </a:cxn>
                  <a:cxn ang="0">
                    <a:pos x="16" y="21"/>
                  </a:cxn>
                  <a:cxn ang="0">
                    <a:pos x="23" y="23"/>
                  </a:cxn>
                  <a:cxn ang="0">
                    <a:pos x="27" y="21"/>
                  </a:cxn>
                  <a:cxn ang="0">
                    <a:pos x="31" y="23"/>
                  </a:cxn>
                  <a:cxn ang="0">
                    <a:pos x="31" y="23"/>
                  </a:cxn>
                  <a:cxn ang="0">
                    <a:pos x="31" y="23"/>
                  </a:cxn>
                  <a:cxn ang="0">
                    <a:pos x="34" y="20"/>
                  </a:cxn>
                </a:cxnLst>
                <a:rect l="0" t="0" r="r" b="b"/>
                <a:pathLst>
                  <a:path w="59" h="23">
                    <a:moveTo>
                      <a:pt x="34" y="20"/>
                    </a:moveTo>
                    <a:cubicBezTo>
                      <a:pt x="36" y="21"/>
                      <a:pt x="36" y="21"/>
                      <a:pt x="36" y="21"/>
                    </a:cubicBezTo>
                    <a:cubicBezTo>
                      <a:pt x="47" y="20"/>
                      <a:pt x="47" y="20"/>
                      <a:pt x="47" y="20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8" y="16"/>
                      <a:pt x="58" y="16"/>
                    </a:cubicBezTo>
                    <a:cubicBezTo>
                      <a:pt x="58" y="15"/>
                      <a:pt x="58" y="9"/>
                      <a:pt x="58" y="9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55" y="3"/>
                      <a:pt x="55" y="3"/>
                      <a:pt x="55" y="3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23"/>
                      <a:pt x="31" y="23"/>
                      <a:pt x="31" y="23"/>
                    </a:cubicBezTo>
                    <a:lnTo>
                      <a:pt x="34" y="2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38" name="Freeform 285"/>
              <p:cNvSpPr>
                <a:spLocks/>
              </p:cNvSpPr>
              <p:nvPr/>
            </p:nvSpPr>
            <p:spPr bwMode="auto">
              <a:xfrm>
                <a:off x="5546429" y="2701721"/>
                <a:ext cx="162377" cy="127206"/>
              </a:xfrm>
              <a:custGeom>
                <a:avLst/>
                <a:gdLst/>
                <a:ahLst/>
                <a:cxnLst>
                  <a:cxn ang="0">
                    <a:pos x="25" y="114"/>
                  </a:cxn>
                  <a:cxn ang="0">
                    <a:pos x="61" y="96"/>
                  </a:cxn>
                  <a:cxn ang="0">
                    <a:pos x="73" y="90"/>
                  </a:cxn>
                  <a:cxn ang="0">
                    <a:pos x="115" y="66"/>
                  </a:cxn>
                  <a:cxn ang="0">
                    <a:pos x="127" y="24"/>
                  </a:cxn>
                  <a:cxn ang="0">
                    <a:pos x="139" y="6"/>
                  </a:cxn>
                  <a:cxn ang="0">
                    <a:pos x="139" y="0"/>
                  </a:cxn>
                  <a:cxn ang="0">
                    <a:pos x="115" y="6"/>
                  </a:cxn>
                  <a:cxn ang="0">
                    <a:pos x="49" y="12"/>
                  </a:cxn>
                  <a:cxn ang="0">
                    <a:pos x="37" y="6"/>
                  </a:cxn>
                  <a:cxn ang="0">
                    <a:pos x="19" y="24"/>
                  </a:cxn>
                  <a:cxn ang="0">
                    <a:pos x="19" y="24"/>
                  </a:cxn>
                  <a:cxn ang="0">
                    <a:pos x="25" y="48"/>
                  </a:cxn>
                  <a:cxn ang="0">
                    <a:pos x="0" y="102"/>
                  </a:cxn>
                  <a:cxn ang="0">
                    <a:pos x="13" y="102"/>
                  </a:cxn>
                  <a:cxn ang="0">
                    <a:pos x="25" y="114"/>
                  </a:cxn>
                </a:cxnLst>
                <a:rect l="0" t="0" r="r" b="b"/>
                <a:pathLst>
                  <a:path w="139" h="114">
                    <a:moveTo>
                      <a:pt x="25" y="114"/>
                    </a:moveTo>
                    <a:lnTo>
                      <a:pt x="61" y="96"/>
                    </a:lnTo>
                    <a:lnTo>
                      <a:pt x="73" y="90"/>
                    </a:lnTo>
                    <a:lnTo>
                      <a:pt x="115" y="66"/>
                    </a:lnTo>
                    <a:lnTo>
                      <a:pt x="127" y="24"/>
                    </a:lnTo>
                    <a:lnTo>
                      <a:pt x="139" y="6"/>
                    </a:lnTo>
                    <a:lnTo>
                      <a:pt x="139" y="0"/>
                    </a:lnTo>
                    <a:lnTo>
                      <a:pt x="115" y="6"/>
                    </a:lnTo>
                    <a:lnTo>
                      <a:pt x="49" y="12"/>
                    </a:lnTo>
                    <a:lnTo>
                      <a:pt x="37" y="6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25" y="48"/>
                    </a:lnTo>
                    <a:lnTo>
                      <a:pt x="0" y="102"/>
                    </a:lnTo>
                    <a:lnTo>
                      <a:pt x="13" y="102"/>
                    </a:lnTo>
                    <a:lnTo>
                      <a:pt x="25" y="114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39" name="Freeform 286"/>
              <p:cNvSpPr>
                <a:spLocks/>
              </p:cNvSpPr>
              <p:nvPr/>
            </p:nvSpPr>
            <p:spPr bwMode="auto">
              <a:xfrm>
                <a:off x="5525063" y="2802656"/>
                <a:ext cx="113949" cy="100935"/>
              </a:xfrm>
              <a:custGeom>
                <a:avLst/>
                <a:gdLst/>
                <a:ahLst/>
                <a:cxnLst>
                  <a:cxn ang="0">
                    <a:pos x="91" y="24"/>
                  </a:cxn>
                  <a:cxn ang="0">
                    <a:pos x="91" y="0"/>
                  </a:cxn>
                  <a:cxn ang="0">
                    <a:pos x="79" y="6"/>
                  </a:cxn>
                  <a:cxn ang="0">
                    <a:pos x="43" y="24"/>
                  </a:cxn>
                  <a:cxn ang="0">
                    <a:pos x="31" y="12"/>
                  </a:cxn>
                  <a:cxn ang="0">
                    <a:pos x="18" y="12"/>
                  </a:cxn>
                  <a:cxn ang="0">
                    <a:pos x="12" y="18"/>
                  </a:cxn>
                  <a:cxn ang="0">
                    <a:pos x="0" y="42"/>
                  </a:cxn>
                  <a:cxn ang="0">
                    <a:pos x="18" y="90"/>
                  </a:cxn>
                  <a:cxn ang="0">
                    <a:pos x="25" y="90"/>
                  </a:cxn>
                  <a:cxn ang="0">
                    <a:pos x="25" y="90"/>
                  </a:cxn>
                  <a:cxn ang="0">
                    <a:pos x="25" y="90"/>
                  </a:cxn>
                  <a:cxn ang="0">
                    <a:pos x="37" y="90"/>
                  </a:cxn>
                  <a:cxn ang="0">
                    <a:pos x="49" y="78"/>
                  </a:cxn>
                  <a:cxn ang="0">
                    <a:pos x="67" y="78"/>
                  </a:cxn>
                  <a:cxn ang="0">
                    <a:pos x="73" y="66"/>
                  </a:cxn>
                  <a:cxn ang="0">
                    <a:pos x="61" y="36"/>
                  </a:cxn>
                  <a:cxn ang="0">
                    <a:pos x="85" y="30"/>
                  </a:cxn>
                  <a:cxn ang="0">
                    <a:pos x="97" y="24"/>
                  </a:cxn>
                  <a:cxn ang="0">
                    <a:pos x="91" y="24"/>
                  </a:cxn>
                </a:cxnLst>
                <a:rect l="0" t="0" r="r" b="b"/>
                <a:pathLst>
                  <a:path w="97" h="90">
                    <a:moveTo>
                      <a:pt x="91" y="24"/>
                    </a:moveTo>
                    <a:lnTo>
                      <a:pt x="91" y="0"/>
                    </a:lnTo>
                    <a:lnTo>
                      <a:pt x="79" y="6"/>
                    </a:lnTo>
                    <a:lnTo>
                      <a:pt x="43" y="24"/>
                    </a:lnTo>
                    <a:lnTo>
                      <a:pt x="31" y="12"/>
                    </a:lnTo>
                    <a:lnTo>
                      <a:pt x="18" y="12"/>
                    </a:lnTo>
                    <a:lnTo>
                      <a:pt x="12" y="18"/>
                    </a:lnTo>
                    <a:lnTo>
                      <a:pt x="0" y="42"/>
                    </a:lnTo>
                    <a:lnTo>
                      <a:pt x="18" y="90"/>
                    </a:lnTo>
                    <a:lnTo>
                      <a:pt x="25" y="90"/>
                    </a:lnTo>
                    <a:lnTo>
                      <a:pt x="25" y="90"/>
                    </a:lnTo>
                    <a:lnTo>
                      <a:pt x="25" y="90"/>
                    </a:lnTo>
                    <a:lnTo>
                      <a:pt x="37" y="90"/>
                    </a:lnTo>
                    <a:lnTo>
                      <a:pt x="49" y="78"/>
                    </a:lnTo>
                    <a:lnTo>
                      <a:pt x="67" y="78"/>
                    </a:lnTo>
                    <a:lnTo>
                      <a:pt x="73" y="66"/>
                    </a:lnTo>
                    <a:lnTo>
                      <a:pt x="61" y="36"/>
                    </a:lnTo>
                    <a:lnTo>
                      <a:pt x="85" y="30"/>
                    </a:lnTo>
                    <a:lnTo>
                      <a:pt x="97" y="24"/>
                    </a:lnTo>
                    <a:lnTo>
                      <a:pt x="91" y="24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0" name="Freeform 287"/>
              <p:cNvSpPr>
                <a:spLocks/>
              </p:cNvSpPr>
              <p:nvPr/>
            </p:nvSpPr>
            <p:spPr bwMode="auto">
              <a:xfrm>
                <a:off x="5525063" y="2802656"/>
                <a:ext cx="113949" cy="100935"/>
              </a:xfrm>
              <a:custGeom>
                <a:avLst/>
                <a:gdLst/>
                <a:ahLst/>
                <a:cxnLst>
                  <a:cxn ang="0">
                    <a:pos x="91" y="24"/>
                  </a:cxn>
                  <a:cxn ang="0">
                    <a:pos x="91" y="0"/>
                  </a:cxn>
                  <a:cxn ang="0">
                    <a:pos x="79" y="6"/>
                  </a:cxn>
                  <a:cxn ang="0">
                    <a:pos x="43" y="24"/>
                  </a:cxn>
                  <a:cxn ang="0">
                    <a:pos x="31" y="12"/>
                  </a:cxn>
                  <a:cxn ang="0">
                    <a:pos x="18" y="12"/>
                  </a:cxn>
                  <a:cxn ang="0">
                    <a:pos x="12" y="18"/>
                  </a:cxn>
                  <a:cxn ang="0">
                    <a:pos x="0" y="42"/>
                  </a:cxn>
                  <a:cxn ang="0">
                    <a:pos x="18" y="90"/>
                  </a:cxn>
                  <a:cxn ang="0">
                    <a:pos x="25" y="90"/>
                  </a:cxn>
                  <a:cxn ang="0">
                    <a:pos x="25" y="90"/>
                  </a:cxn>
                  <a:cxn ang="0">
                    <a:pos x="25" y="90"/>
                  </a:cxn>
                  <a:cxn ang="0">
                    <a:pos x="37" y="90"/>
                  </a:cxn>
                  <a:cxn ang="0">
                    <a:pos x="49" y="78"/>
                  </a:cxn>
                  <a:cxn ang="0">
                    <a:pos x="67" y="78"/>
                  </a:cxn>
                  <a:cxn ang="0">
                    <a:pos x="73" y="66"/>
                  </a:cxn>
                  <a:cxn ang="0">
                    <a:pos x="61" y="36"/>
                  </a:cxn>
                  <a:cxn ang="0">
                    <a:pos x="85" y="30"/>
                  </a:cxn>
                  <a:cxn ang="0">
                    <a:pos x="97" y="24"/>
                  </a:cxn>
                  <a:cxn ang="0">
                    <a:pos x="91" y="24"/>
                  </a:cxn>
                </a:cxnLst>
                <a:rect l="0" t="0" r="r" b="b"/>
                <a:pathLst>
                  <a:path w="97" h="90">
                    <a:moveTo>
                      <a:pt x="91" y="24"/>
                    </a:moveTo>
                    <a:lnTo>
                      <a:pt x="91" y="0"/>
                    </a:lnTo>
                    <a:lnTo>
                      <a:pt x="79" y="6"/>
                    </a:lnTo>
                    <a:lnTo>
                      <a:pt x="43" y="24"/>
                    </a:lnTo>
                    <a:lnTo>
                      <a:pt x="31" y="12"/>
                    </a:lnTo>
                    <a:lnTo>
                      <a:pt x="18" y="12"/>
                    </a:lnTo>
                    <a:lnTo>
                      <a:pt x="12" y="18"/>
                    </a:lnTo>
                    <a:lnTo>
                      <a:pt x="0" y="42"/>
                    </a:lnTo>
                    <a:lnTo>
                      <a:pt x="18" y="90"/>
                    </a:lnTo>
                    <a:lnTo>
                      <a:pt x="25" y="90"/>
                    </a:lnTo>
                    <a:lnTo>
                      <a:pt x="25" y="90"/>
                    </a:lnTo>
                    <a:lnTo>
                      <a:pt x="25" y="90"/>
                    </a:lnTo>
                    <a:lnTo>
                      <a:pt x="37" y="90"/>
                    </a:lnTo>
                    <a:lnTo>
                      <a:pt x="49" y="78"/>
                    </a:lnTo>
                    <a:lnTo>
                      <a:pt x="67" y="78"/>
                    </a:lnTo>
                    <a:lnTo>
                      <a:pt x="73" y="66"/>
                    </a:lnTo>
                    <a:lnTo>
                      <a:pt x="61" y="36"/>
                    </a:lnTo>
                    <a:lnTo>
                      <a:pt x="85" y="30"/>
                    </a:lnTo>
                    <a:lnTo>
                      <a:pt x="97" y="24"/>
                    </a:lnTo>
                    <a:lnTo>
                      <a:pt x="91" y="24"/>
                    </a:lnTo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1" name="Freeform 288"/>
              <p:cNvSpPr>
                <a:spLocks/>
              </p:cNvSpPr>
              <p:nvPr/>
            </p:nvSpPr>
            <p:spPr bwMode="auto">
              <a:xfrm>
                <a:off x="5919611" y="2993465"/>
                <a:ext cx="106826" cy="67750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66" y="60"/>
                  </a:cxn>
                  <a:cxn ang="0">
                    <a:pos x="78" y="30"/>
                  </a:cxn>
                  <a:cxn ang="0">
                    <a:pos x="90" y="24"/>
                  </a:cxn>
                  <a:cxn ang="0">
                    <a:pos x="84" y="0"/>
                  </a:cxn>
                  <a:cxn ang="0">
                    <a:pos x="30" y="18"/>
                  </a:cxn>
                  <a:cxn ang="0">
                    <a:pos x="6" y="6"/>
                  </a:cxn>
                  <a:cxn ang="0">
                    <a:pos x="0" y="24"/>
                  </a:cxn>
                  <a:cxn ang="0">
                    <a:pos x="18" y="48"/>
                  </a:cxn>
                </a:cxnLst>
                <a:rect l="0" t="0" r="r" b="b"/>
                <a:pathLst>
                  <a:path w="90" h="60">
                    <a:moveTo>
                      <a:pt x="18" y="48"/>
                    </a:moveTo>
                    <a:lnTo>
                      <a:pt x="66" y="60"/>
                    </a:lnTo>
                    <a:lnTo>
                      <a:pt x="78" y="30"/>
                    </a:lnTo>
                    <a:lnTo>
                      <a:pt x="90" y="24"/>
                    </a:lnTo>
                    <a:lnTo>
                      <a:pt x="84" y="0"/>
                    </a:lnTo>
                    <a:lnTo>
                      <a:pt x="30" y="18"/>
                    </a:lnTo>
                    <a:lnTo>
                      <a:pt x="6" y="6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2" name="Freeform 289"/>
              <p:cNvSpPr>
                <a:spLocks/>
              </p:cNvSpPr>
              <p:nvPr/>
            </p:nvSpPr>
            <p:spPr bwMode="auto">
              <a:xfrm>
                <a:off x="5935278" y="3019735"/>
                <a:ext cx="168074" cy="189426"/>
              </a:xfrm>
              <a:custGeom>
                <a:avLst/>
                <a:gdLst/>
                <a:ahLst/>
                <a:cxnLst>
                  <a:cxn ang="0">
                    <a:pos x="9" y="6"/>
                  </a:cxn>
                  <a:cxn ang="0">
                    <a:pos x="10" y="6"/>
                  </a:cxn>
                  <a:cxn ang="0">
                    <a:pos x="9" y="13"/>
                  </a:cxn>
                  <a:cxn ang="0">
                    <a:pos x="4" y="17"/>
                  </a:cxn>
                  <a:cxn ang="0">
                    <a:pos x="0" y="18"/>
                  </a:cxn>
                  <a:cxn ang="0">
                    <a:pos x="1" y="21"/>
                  </a:cxn>
                  <a:cxn ang="0">
                    <a:pos x="4" y="28"/>
                  </a:cxn>
                  <a:cxn ang="0">
                    <a:pos x="11" y="23"/>
                  </a:cxn>
                  <a:cxn ang="0">
                    <a:pos x="17" y="15"/>
                  </a:cxn>
                  <a:cxn ang="0">
                    <a:pos x="20" y="11"/>
                  </a:cxn>
                  <a:cxn ang="0">
                    <a:pos x="24" y="7"/>
                  </a:cxn>
                  <a:cxn ang="0">
                    <a:pos x="16" y="1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1" y="1"/>
                  </a:cxn>
                  <a:cxn ang="0">
                    <a:pos x="9" y="6"/>
                  </a:cxn>
                </a:cxnLst>
                <a:rect l="0" t="0" r="r" b="b"/>
                <a:pathLst>
                  <a:path w="24" h="28">
                    <a:moveTo>
                      <a:pt x="9" y="6"/>
                    </a:moveTo>
                    <a:cubicBezTo>
                      <a:pt x="10" y="6"/>
                      <a:pt x="10" y="6"/>
                      <a:pt x="10" y="6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3" y="18"/>
                      <a:pt x="0" y="18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1" y="1"/>
                      <a:pt x="11" y="1"/>
                      <a:pt x="11" y="1"/>
                    </a:cubicBezTo>
                    <a:lnTo>
                      <a:pt x="9" y="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3" name="Freeform 290"/>
              <p:cNvSpPr>
                <a:spLocks/>
              </p:cNvSpPr>
              <p:nvPr/>
            </p:nvSpPr>
            <p:spPr bwMode="auto">
              <a:xfrm>
                <a:off x="5724473" y="3141410"/>
                <a:ext cx="237868" cy="143798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18" y="4"/>
                  </a:cxn>
                  <a:cxn ang="0">
                    <a:pos x="14" y="7"/>
                  </a:cxn>
                  <a:cxn ang="0">
                    <a:pos x="3" y="7"/>
                  </a:cxn>
                  <a:cxn ang="0">
                    <a:pos x="0" y="8"/>
                  </a:cxn>
                  <a:cxn ang="0">
                    <a:pos x="1" y="12"/>
                  </a:cxn>
                  <a:cxn ang="0">
                    <a:pos x="5" y="21"/>
                  </a:cxn>
                  <a:cxn ang="0">
                    <a:pos x="12" y="19"/>
                  </a:cxn>
                  <a:cxn ang="0">
                    <a:pos x="15" y="19"/>
                  </a:cxn>
                  <a:cxn ang="0">
                    <a:pos x="19" y="15"/>
                  </a:cxn>
                  <a:cxn ang="0">
                    <a:pos x="25" y="13"/>
                  </a:cxn>
                  <a:cxn ang="0">
                    <a:pos x="34" y="10"/>
                  </a:cxn>
                  <a:cxn ang="0">
                    <a:pos x="31" y="3"/>
                  </a:cxn>
                  <a:cxn ang="0">
                    <a:pos x="30" y="0"/>
                  </a:cxn>
                </a:cxnLst>
                <a:rect l="0" t="0" r="r" b="b"/>
                <a:pathLst>
                  <a:path w="34" h="21">
                    <a:moveTo>
                      <a:pt x="30" y="0"/>
                    </a:moveTo>
                    <a:cubicBezTo>
                      <a:pt x="25" y="2"/>
                      <a:pt x="18" y="3"/>
                      <a:pt x="18" y="4"/>
                    </a:cubicBezTo>
                    <a:cubicBezTo>
                      <a:pt x="16" y="5"/>
                      <a:pt x="14" y="7"/>
                      <a:pt x="14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1" y="3"/>
                      <a:pt x="31" y="3"/>
                      <a:pt x="31" y="3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4" name="Freeform 291"/>
              <p:cNvSpPr>
                <a:spLocks/>
              </p:cNvSpPr>
              <p:nvPr/>
            </p:nvSpPr>
            <p:spPr bwMode="auto">
              <a:xfrm>
                <a:off x="5556399" y="2828927"/>
                <a:ext cx="441551" cy="367790"/>
              </a:xfrm>
              <a:custGeom>
                <a:avLst/>
                <a:gdLst/>
                <a:ahLst/>
                <a:cxnLst>
                  <a:cxn ang="0">
                    <a:pos x="63" y="34"/>
                  </a:cxn>
                  <a:cxn ang="0">
                    <a:pos x="55" y="32"/>
                  </a:cxn>
                  <a:cxn ang="0">
                    <a:pos x="52" y="28"/>
                  </a:cxn>
                  <a:cxn ang="0">
                    <a:pos x="53" y="25"/>
                  </a:cxn>
                  <a:cxn ang="0">
                    <a:pos x="52" y="25"/>
                  </a:cxn>
                  <a:cxn ang="0">
                    <a:pos x="48" y="23"/>
                  </a:cxn>
                  <a:cxn ang="0">
                    <a:pos x="46" y="17"/>
                  </a:cxn>
                  <a:cxn ang="0">
                    <a:pos x="42" y="13"/>
                  </a:cxn>
                  <a:cxn ang="0">
                    <a:pos x="42" y="12"/>
                  </a:cxn>
                  <a:cxn ang="0">
                    <a:pos x="39" y="12"/>
                  </a:cxn>
                  <a:cxn ang="0">
                    <a:pos x="36" y="10"/>
                  </a:cxn>
                  <a:cxn ang="0">
                    <a:pos x="28" y="9"/>
                  </a:cxn>
                  <a:cxn ang="0">
                    <a:pos x="25" y="6"/>
                  </a:cxn>
                  <a:cxn ang="0">
                    <a:pos x="15" y="1"/>
                  </a:cxn>
                  <a:cxn ang="0">
                    <a:pos x="11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6" y="2"/>
                  </a:cxn>
                  <a:cxn ang="0">
                    <a:pos x="8" y="7"/>
                  </a:cxn>
                  <a:cxn ang="0">
                    <a:pos x="7" y="9"/>
                  </a:cxn>
                  <a:cxn ang="0">
                    <a:pos x="4" y="9"/>
                  </a:cxn>
                  <a:cxn ang="0">
                    <a:pos x="2" y="11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9" y="29"/>
                  </a:cxn>
                  <a:cxn ang="0">
                    <a:pos x="13" y="33"/>
                  </a:cxn>
                  <a:cxn ang="0">
                    <a:pos x="15" y="39"/>
                  </a:cxn>
                  <a:cxn ang="0">
                    <a:pos x="17" y="46"/>
                  </a:cxn>
                  <a:cxn ang="0">
                    <a:pos x="24" y="53"/>
                  </a:cxn>
                  <a:cxn ang="0">
                    <a:pos x="24" y="54"/>
                  </a:cxn>
                  <a:cxn ang="0">
                    <a:pos x="27" y="53"/>
                  </a:cxn>
                  <a:cxn ang="0">
                    <a:pos x="38" y="53"/>
                  </a:cxn>
                  <a:cxn ang="0">
                    <a:pos x="42" y="50"/>
                  </a:cxn>
                  <a:cxn ang="0">
                    <a:pos x="54" y="46"/>
                  </a:cxn>
                </a:cxnLst>
                <a:rect l="0" t="0" r="r" b="b"/>
                <a:pathLst>
                  <a:path w="63" h="54">
                    <a:moveTo>
                      <a:pt x="63" y="34"/>
                    </a:moveTo>
                    <a:cubicBezTo>
                      <a:pt x="55" y="32"/>
                      <a:pt x="55" y="32"/>
                      <a:pt x="55" y="32"/>
                    </a:cubicBezTo>
                    <a:cubicBezTo>
                      <a:pt x="52" y="28"/>
                      <a:pt x="52" y="28"/>
                      <a:pt x="52" y="28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7" y="53"/>
                      <a:pt x="27" y="53"/>
                      <a:pt x="27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40" y="51"/>
                      <a:pt x="42" y="50"/>
                    </a:cubicBezTo>
                    <a:cubicBezTo>
                      <a:pt x="42" y="49"/>
                      <a:pt x="49" y="48"/>
                      <a:pt x="54" y="46"/>
                    </a:cubicBezTo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5" name="Freeform 292"/>
              <p:cNvSpPr>
                <a:spLocks/>
              </p:cNvSpPr>
              <p:nvPr/>
            </p:nvSpPr>
            <p:spPr bwMode="auto">
              <a:xfrm>
                <a:off x="5935278" y="3061215"/>
                <a:ext cx="69794" cy="80195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4" y="11"/>
                  </a:cxn>
                  <a:cxn ang="0">
                    <a:pos x="9" y="7"/>
                  </a:cxn>
                  <a:cxn ang="0">
                    <a:pos x="10" y="0"/>
                  </a:cxn>
                  <a:cxn ang="0">
                    <a:pos x="9" y="0"/>
                  </a:cxn>
                </a:cxnLst>
                <a:rect l="0" t="0" r="r" b="b"/>
                <a:pathLst>
                  <a:path w="10" h="12">
                    <a:moveTo>
                      <a:pt x="0" y="12"/>
                    </a:moveTo>
                    <a:cubicBezTo>
                      <a:pt x="3" y="12"/>
                      <a:pt x="4" y="11"/>
                      <a:pt x="4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6" name="Freeform 293"/>
              <p:cNvSpPr>
                <a:spLocks/>
              </p:cNvSpPr>
              <p:nvPr/>
            </p:nvSpPr>
            <p:spPr bwMode="auto">
              <a:xfrm>
                <a:off x="5631891" y="2693425"/>
                <a:ext cx="223624" cy="218462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132" y="90"/>
                  </a:cxn>
                  <a:cxn ang="0">
                    <a:pos x="132" y="66"/>
                  </a:cxn>
                  <a:cxn ang="0">
                    <a:pos x="138" y="42"/>
                  </a:cxn>
                  <a:cxn ang="0">
                    <a:pos x="114" y="6"/>
                  </a:cxn>
                  <a:cxn ang="0">
                    <a:pos x="102" y="0"/>
                  </a:cxn>
                  <a:cxn ang="0">
                    <a:pos x="72" y="6"/>
                  </a:cxn>
                  <a:cxn ang="0">
                    <a:pos x="66" y="6"/>
                  </a:cxn>
                  <a:cxn ang="0">
                    <a:pos x="66" y="12"/>
                  </a:cxn>
                  <a:cxn ang="0">
                    <a:pos x="54" y="30"/>
                  </a:cxn>
                  <a:cxn ang="0">
                    <a:pos x="42" y="72"/>
                  </a:cxn>
                  <a:cxn ang="0">
                    <a:pos x="0" y="96"/>
                  </a:cxn>
                  <a:cxn ang="0">
                    <a:pos x="0" y="120"/>
                  </a:cxn>
                  <a:cxn ang="0">
                    <a:pos x="24" y="126"/>
                  </a:cxn>
                  <a:cxn ang="0">
                    <a:pos x="84" y="156"/>
                  </a:cxn>
                  <a:cxn ang="0">
                    <a:pos x="102" y="174"/>
                  </a:cxn>
                  <a:cxn ang="0">
                    <a:pos x="150" y="180"/>
                  </a:cxn>
                  <a:cxn ang="0">
                    <a:pos x="168" y="192"/>
                  </a:cxn>
                  <a:cxn ang="0">
                    <a:pos x="186" y="192"/>
                  </a:cxn>
                  <a:cxn ang="0">
                    <a:pos x="180" y="180"/>
                  </a:cxn>
                  <a:cxn ang="0">
                    <a:pos x="192" y="174"/>
                  </a:cxn>
                  <a:cxn ang="0">
                    <a:pos x="180" y="150"/>
                  </a:cxn>
                  <a:cxn ang="0">
                    <a:pos x="168" y="120"/>
                  </a:cxn>
                </a:cxnLst>
                <a:rect l="0" t="0" r="r" b="b"/>
                <a:pathLst>
                  <a:path w="192" h="192">
                    <a:moveTo>
                      <a:pt x="168" y="120"/>
                    </a:moveTo>
                    <a:lnTo>
                      <a:pt x="132" y="90"/>
                    </a:lnTo>
                    <a:lnTo>
                      <a:pt x="132" y="66"/>
                    </a:lnTo>
                    <a:lnTo>
                      <a:pt x="138" y="42"/>
                    </a:lnTo>
                    <a:lnTo>
                      <a:pt x="114" y="6"/>
                    </a:lnTo>
                    <a:lnTo>
                      <a:pt x="102" y="0"/>
                    </a:lnTo>
                    <a:lnTo>
                      <a:pt x="72" y="6"/>
                    </a:lnTo>
                    <a:lnTo>
                      <a:pt x="66" y="6"/>
                    </a:lnTo>
                    <a:lnTo>
                      <a:pt x="66" y="12"/>
                    </a:lnTo>
                    <a:lnTo>
                      <a:pt x="54" y="30"/>
                    </a:lnTo>
                    <a:lnTo>
                      <a:pt x="42" y="72"/>
                    </a:lnTo>
                    <a:lnTo>
                      <a:pt x="0" y="96"/>
                    </a:lnTo>
                    <a:lnTo>
                      <a:pt x="0" y="120"/>
                    </a:lnTo>
                    <a:lnTo>
                      <a:pt x="24" y="126"/>
                    </a:lnTo>
                    <a:lnTo>
                      <a:pt x="84" y="156"/>
                    </a:lnTo>
                    <a:lnTo>
                      <a:pt x="102" y="174"/>
                    </a:lnTo>
                    <a:lnTo>
                      <a:pt x="150" y="180"/>
                    </a:lnTo>
                    <a:lnTo>
                      <a:pt x="168" y="192"/>
                    </a:lnTo>
                    <a:lnTo>
                      <a:pt x="186" y="192"/>
                    </a:lnTo>
                    <a:lnTo>
                      <a:pt x="180" y="180"/>
                    </a:lnTo>
                    <a:lnTo>
                      <a:pt x="192" y="174"/>
                    </a:lnTo>
                    <a:lnTo>
                      <a:pt x="180" y="150"/>
                    </a:lnTo>
                    <a:lnTo>
                      <a:pt x="168" y="12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7" name="Freeform 294"/>
              <p:cNvSpPr>
                <a:spLocks/>
              </p:cNvSpPr>
              <p:nvPr/>
            </p:nvSpPr>
            <p:spPr bwMode="auto">
              <a:xfrm>
                <a:off x="5760083" y="2633970"/>
                <a:ext cx="421610" cy="371938"/>
              </a:xfrm>
              <a:custGeom>
                <a:avLst/>
                <a:gdLst/>
                <a:ahLst/>
                <a:cxnLst>
                  <a:cxn ang="0">
                    <a:pos x="53" y="38"/>
                  </a:cxn>
                  <a:cxn ang="0">
                    <a:pos x="53" y="38"/>
                  </a:cxn>
                  <a:cxn ang="0">
                    <a:pos x="55" y="32"/>
                  </a:cxn>
                  <a:cxn ang="0">
                    <a:pos x="51" y="30"/>
                  </a:cxn>
                  <a:cxn ang="0">
                    <a:pos x="51" y="25"/>
                  </a:cxn>
                  <a:cxn ang="0">
                    <a:pos x="52" y="21"/>
                  </a:cxn>
                  <a:cxn ang="0">
                    <a:pos x="53" y="12"/>
                  </a:cxn>
                  <a:cxn ang="0">
                    <a:pos x="49" y="11"/>
                  </a:cxn>
                  <a:cxn ang="0">
                    <a:pos x="45" y="8"/>
                  </a:cxn>
                  <a:cxn ang="0">
                    <a:pos x="40" y="5"/>
                  </a:cxn>
                  <a:cxn ang="0">
                    <a:pos x="36" y="6"/>
                  </a:cxn>
                  <a:cxn ang="0">
                    <a:pos x="31" y="8"/>
                  </a:cxn>
                  <a:cxn ang="0">
                    <a:pos x="30" y="10"/>
                  </a:cxn>
                  <a:cxn ang="0">
                    <a:pos x="26" y="11"/>
                  </a:cxn>
                  <a:cxn ang="0">
                    <a:pos x="22" y="11"/>
                  </a:cxn>
                  <a:cxn ang="0">
                    <a:pos x="19" y="9"/>
                  </a:cxn>
                  <a:cxn ang="0">
                    <a:pos x="15" y="9"/>
                  </a:cxn>
                  <a:cxn ang="0">
                    <a:pos x="15" y="6"/>
                  </a:cxn>
                  <a:cxn ang="0">
                    <a:pos x="12" y="4"/>
                  </a:cxn>
                  <a:cxn ang="0">
                    <a:pos x="12" y="2"/>
                  </a:cxn>
                  <a:cxn ang="0">
                    <a:pos x="10" y="0"/>
                  </a:cxn>
                  <a:cxn ang="0">
                    <a:pos x="6" y="3"/>
                  </a:cxn>
                  <a:cxn ang="0">
                    <a:pos x="3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7"/>
                  </a:cxn>
                  <a:cxn ang="0">
                    <a:pos x="1" y="10"/>
                  </a:cxn>
                  <a:cxn ang="0">
                    <a:pos x="1" y="10"/>
                  </a:cxn>
                  <a:cxn ang="0">
                    <a:pos x="5" y="16"/>
                  </a:cxn>
                  <a:cxn ang="0">
                    <a:pos x="4" y="20"/>
                  </a:cxn>
                  <a:cxn ang="0">
                    <a:pos x="4" y="24"/>
                  </a:cxn>
                  <a:cxn ang="0">
                    <a:pos x="10" y="29"/>
                  </a:cxn>
                  <a:cxn ang="0">
                    <a:pos x="12" y="34"/>
                  </a:cxn>
                  <a:cxn ang="0">
                    <a:pos x="14" y="38"/>
                  </a:cxn>
                  <a:cxn ang="0">
                    <a:pos x="15" y="36"/>
                  </a:cxn>
                  <a:cxn ang="0">
                    <a:pos x="19" y="39"/>
                  </a:cxn>
                  <a:cxn ang="0">
                    <a:pos x="23" y="44"/>
                  </a:cxn>
                  <a:cxn ang="0">
                    <a:pos x="28" y="48"/>
                  </a:cxn>
                  <a:cxn ang="0">
                    <a:pos x="34" y="49"/>
                  </a:cxn>
                  <a:cxn ang="0">
                    <a:pos x="39" y="48"/>
                  </a:cxn>
                  <a:cxn ang="0">
                    <a:pos x="42" y="52"/>
                  </a:cxn>
                  <a:cxn ang="0">
                    <a:pos x="53" y="55"/>
                  </a:cxn>
                  <a:cxn ang="0">
                    <a:pos x="55" y="55"/>
                  </a:cxn>
                  <a:cxn ang="0">
                    <a:pos x="55" y="51"/>
                  </a:cxn>
                  <a:cxn ang="0">
                    <a:pos x="60" y="49"/>
                  </a:cxn>
                  <a:cxn ang="0">
                    <a:pos x="59" y="46"/>
                  </a:cxn>
                  <a:cxn ang="0">
                    <a:pos x="58" y="44"/>
                  </a:cxn>
                  <a:cxn ang="0">
                    <a:pos x="54" y="40"/>
                  </a:cxn>
                  <a:cxn ang="0">
                    <a:pos x="53" y="38"/>
                  </a:cxn>
                </a:cxnLst>
                <a:rect l="0" t="0" r="r" b="b"/>
                <a:pathLst>
                  <a:path w="60" h="55">
                    <a:moveTo>
                      <a:pt x="53" y="38"/>
                    </a:moveTo>
                    <a:cubicBezTo>
                      <a:pt x="53" y="38"/>
                      <a:pt x="53" y="38"/>
                      <a:pt x="53" y="38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25"/>
                      <a:pt x="51" y="25"/>
                      <a:pt x="51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6"/>
                      <a:pt x="0" y="7"/>
                    </a:cubicBezTo>
                    <a:cubicBezTo>
                      <a:pt x="0" y="7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42" y="52"/>
                      <a:pt x="42" y="52"/>
                      <a:pt x="42" y="52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51"/>
                      <a:pt x="55" y="51"/>
                      <a:pt x="55" y="51"/>
                    </a:cubicBezTo>
                    <a:cubicBezTo>
                      <a:pt x="60" y="49"/>
                      <a:pt x="60" y="49"/>
                      <a:pt x="60" y="49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4"/>
                      <a:pt x="58" y="44"/>
                      <a:pt x="58" y="44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3" y="38"/>
                      <a:pt x="53" y="38"/>
                      <a:pt x="53" y="38"/>
                    </a:cubicBezTo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8" name="Freeform 295"/>
              <p:cNvSpPr>
                <a:spLocks/>
              </p:cNvSpPr>
              <p:nvPr/>
            </p:nvSpPr>
            <p:spPr bwMode="auto">
              <a:xfrm>
                <a:off x="6131840" y="2708635"/>
                <a:ext cx="366060" cy="331841"/>
              </a:xfrm>
              <a:custGeom>
                <a:avLst/>
                <a:gdLst/>
                <a:ahLst/>
                <a:cxnLst>
                  <a:cxn ang="0">
                    <a:pos x="28" y="47"/>
                  </a:cxn>
                  <a:cxn ang="0">
                    <a:pos x="32" y="45"/>
                  </a:cxn>
                  <a:cxn ang="0">
                    <a:pos x="29" y="41"/>
                  </a:cxn>
                  <a:cxn ang="0">
                    <a:pos x="27" y="37"/>
                  </a:cxn>
                  <a:cxn ang="0">
                    <a:pos x="30" y="34"/>
                  </a:cxn>
                  <a:cxn ang="0">
                    <a:pos x="34" y="34"/>
                  </a:cxn>
                  <a:cxn ang="0">
                    <a:pos x="40" y="25"/>
                  </a:cxn>
                  <a:cxn ang="0">
                    <a:pos x="42" y="21"/>
                  </a:cxn>
                  <a:cxn ang="0">
                    <a:pos x="44" y="16"/>
                  </a:cxn>
                  <a:cxn ang="0">
                    <a:pos x="41" y="14"/>
                  </a:cxn>
                  <a:cxn ang="0">
                    <a:pos x="41" y="9"/>
                  </a:cxn>
                  <a:cxn ang="0">
                    <a:pos x="52" y="7"/>
                  </a:cxn>
                  <a:cxn ang="0">
                    <a:pos x="51" y="6"/>
                  </a:cxn>
                  <a:cxn ang="0">
                    <a:pos x="47" y="1"/>
                  </a:cxn>
                  <a:cxn ang="0">
                    <a:pos x="44" y="0"/>
                  </a:cxn>
                  <a:cxn ang="0">
                    <a:pos x="37" y="1"/>
                  </a:cxn>
                  <a:cxn ang="0">
                    <a:pos x="32" y="3"/>
                  </a:cxn>
                  <a:cxn ang="0">
                    <a:pos x="32" y="6"/>
                  </a:cxn>
                  <a:cxn ang="0">
                    <a:pos x="30" y="11"/>
                  </a:cxn>
                  <a:cxn ang="0">
                    <a:pos x="28" y="12"/>
                  </a:cxn>
                  <a:cxn ang="0">
                    <a:pos x="28" y="14"/>
                  </a:cxn>
                  <a:cxn ang="0">
                    <a:pos x="27" y="15"/>
                  </a:cxn>
                  <a:cxn ang="0">
                    <a:pos x="26" y="19"/>
                  </a:cxn>
                  <a:cxn ang="0">
                    <a:pos x="20" y="21"/>
                  </a:cxn>
                  <a:cxn ang="0">
                    <a:pos x="17" y="23"/>
                  </a:cxn>
                  <a:cxn ang="0">
                    <a:pos x="14" y="28"/>
                  </a:cxn>
                  <a:cxn ang="0">
                    <a:pos x="8" y="28"/>
                  </a:cxn>
                  <a:cxn ang="0">
                    <a:pos x="4" y="27"/>
                  </a:cxn>
                  <a:cxn ang="0">
                    <a:pos x="0" y="27"/>
                  </a:cxn>
                  <a:cxn ang="0">
                    <a:pos x="1" y="29"/>
                  </a:cxn>
                  <a:cxn ang="0">
                    <a:pos x="5" y="33"/>
                  </a:cxn>
                  <a:cxn ang="0">
                    <a:pos x="6" y="35"/>
                  </a:cxn>
                  <a:cxn ang="0">
                    <a:pos x="7" y="38"/>
                  </a:cxn>
                  <a:cxn ang="0">
                    <a:pos x="2" y="40"/>
                  </a:cxn>
                  <a:cxn ang="0">
                    <a:pos x="2" y="44"/>
                  </a:cxn>
                  <a:cxn ang="0">
                    <a:pos x="7" y="43"/>
                  </a:cxn>
                  <a:cxn ang="0">
                    <a:pos x="18" y="43"/>
                  </a:cxn>
                  <a:cxn ang="0">
                    <a:pos x="22" y="49"/>
                  </a:cxn>
                  <a:cxn ang="0">
                    <a:pos x="24" y="48"/>
                  </a:cxn>
                  <a:cxn ang="0">
                    <a:pos x="28" y="47"/>
                  </a:cxn>
                </a:cxnLst>
                <a:rect l="0" t="0" r="r" b="b"/>
                <a:pathLst>
                  <a:path w="52" h="49">
                    <a:moveTo>
                      <a:pt x="28" y="47"/>
                    </a:moveTo>
                    <a:cubicBezTo>
                      <a:pt x="32" y="45"/>
                      <a:pt x="32" y="45"/>
                      <a:pt x="32" y="45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4" y="16"/>
                      <a:pt x="44" y="16"/>
                      <a:pt x="44" y="16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1" y="11"/>
                      <a:pt x="30" y="11"/>
                    </a:cubicBezTo>
                    <a:cubicBezTo>
                      <a:pt x="30" y="11"/>
                      <a:pt x="28" y="12"/>
                      <a:pt x="28" y="12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9"/>
                      <a:pt x="21" y="21"/>
                      <a:pt x="20" y="21"/>
                    </a:cubicBezTo>
                    <a:cubicBezTo>
                      <a:pt x="20" y="21"/>
                      <a:pt x="17" y="23"/>
                      <a:pt x="17" y="23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9" y="28"/>
                      <a:pt x="8" y="28"/>
                    </a:cubicBezTo>
                    <a:cubicBezTo>
                      <a:pt x="7" y="28"/>
                      <a:pt x="4" y="27"/>
                      <a:pt x="4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4" y="48"/>
                      <a:pt x="24" y="48"/>
                      <a:pt x="24" y="48"/>
                    </a:cubicBezTo>
                    <a:lnTo>
                      <a:pt x="28" y="47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9" name="Freeform 296"/>
              <p:cNvSpPr>
                <a:spLocks/>
              </p:cNvSpPr>
              <p:nvPr/>
            </p:nvSpPr>
            <p:spPr bwMode="auto">
              <a:xfrm>
                <a:off x="6285670" y="2741819"/>
                <a:ext cx="649507" cy="647090"/>
              </a:xfrm>
              <a:custGeom>
                <a:avLst/>
                <a:gdLst/>
                <a:ahLst/>
                <a:cxnLst>
                  <a:cxn ang="0">
                    <a:pos x="511" y="234"/>
                  </a:cxn>
                  <a:cxn ang="0">
                    <a:pos x="547" y="180"/>
                  </a:cxn>
                  <a:cxn ang="0">
                    <a:pos x="553" y="168"/>
                  </a:cxn>
                  <a:cxn ang="0">
                    <a:pos x="499" y="150"/>
                  </a:cxn>
                  <a:cxn ang="0">
                    <a:pos x="456" y="192"/>
                  </a:cxn>
                  <a:cxn ang="0">
                    <a:pos x="408" y="192"/>
                  </a:cxn>
                  <a:cxn ang="0">
                    <a:pos x="378" y="180"/>
                  </a:cxn>
                  <a:cxn ang="0">
                    <a:pos x="354" y="198"/>
                  </a:cxn>
                  <a:cxn ang="0">
                    <a:pos x="288" y="186"/>
                  </a:cxn>
                  <a:cxn ang="0">
                    <a:pos x="246" y="120"/>
                  </a:cxn>
                  <a:cxn ang="0">
                    <a:pos x="204" y="84"/>
                  </a:cxn>
                  <a:cxn ang="0">
                    <a:pos x="210" y="48"/>
                  </a:cxn>
                  <a:cxn ang="0">
                    <a:pos x="228" y="0"/>
                  </a:cxn>
                  <a:cxn ang="0">
                    <a:pos x="168" y="0"/>
                  </a:cxn>
                  <a:cxn ang="0">
                    <a:pos x="180" y="12"/>
                  </a:cxn>
                  <a:cxn ang="0">
                    <a:pos x="114" y="54"/>
                  </a:cxn>
                  <a:cxn ang="0">
                    <a:pos x="120" y="96"/>
                  </a:cxn>
                  <a:cxn ang="0">
                    <a:pos x="72" y="174"/>
                  </a:cxn>
                  <a:cxn ang="0">
                    <a:pos x="30" y="192"/>
                  </a:cxn>
                  <a:cxn ang="0">
                    <a:pos x="60" y="240"/>
                  </a:cxn>
                  <a:cxn ang="0">
                    <a:pos x="12" y="258"/>
                  </a:cxn>
                  <a:cxn ang="0">
                    <a:pos x="0" y="264"/>
                  </a:cxn>
                  <a:cxn ang="0">
                    <a:pos x="42" y="318"/>
                  </a:cxn>
                  <a:cxn ang="0">
                    <a:pos x="90" y="408"/>
                  </a:cxn>
                  <a:cxn ang="0">
                    <a:pos x="138" y="511"/>
                  </a:cxn>
                  <a:cxn ang="0">
                    <a:pos x="174" y="571"/>
                  </a:cxn>
                  <a:cxn ang="0">
                    <a:pos x="216" y="523"/>
                  </a:cxn>
                  <a:cxn ang="0">
                    <a:pos x="228" y="457"/>
                  </a:cxn>
                  <a:cxn ang="0">
                    <a:pos x="276" y="384"/>
                  </a:cxn>
                  <a:cxn ang="0">
                    <a:pos x="342" y="330"/>
                  </a:cxn>
                  <a:cxn ang="0">
                    <a:pos x="390" y="294"/>
                  </a:cxn>
                  <a:cxn ang="0">
                    <a:pos x="372" y="234"/>
                  </a:cxn>
                  <a:cxn ang="0">
                    <a:pos x="384" y="216"/>
                  </a:cxn>
                  <a:cxn ang="0">
                    <a:pos x="420" y="228"/>
                  </a:cxn>
                  <a:cxn ang="0">
                    <a:pos x="450" y="246"/>
                  </a:cxn>
                  <a:cxn ang="0">
                    <a:pos x="462" y="264"/>
                  </a:cxn>
                  <a:cxn ang="0">
                    <a:pos x="462" y="306"/>
                  </a:cxn>
                  <a:cxn ang="0">
                    <a:pos x="493" y="252"/>
                  </a:cxn>
                </a:cxnLst>
                <a:rect l="0" t="0" r="r" b="b"/>
                <a:pathLst>
                  <a:path w="553" h="571">
                    <a:moveTo>
                      <a:pt x="493" y="252"/>
                    </a:moveTo>
                    <a:lnTo>
                      <a:pt x="511" y="234"/>
                    </a:lnTo>
                    <a:lnTo>
                      <a:pt x="523" y="198"/>
                    </a:lnTo>
                    <a:lnTo>
                      <a:pt x="547" y="180"/>
                    </a:lnTo>
                    <a:lnTo>
                      <a:pt x="553" y="168"/>
                    </a:lnTo>
                    <a:lnTo>
                      <a:pt x="553" y="168"/>
                    </a:lnTo>
                    <a:lnTo>
                      <a:pt x="529" y="150"/>
                    </a:lnTo>
                    <a:lnTo>
                      <a:pt x="499" y="150"/>
                    </a:lnTo>
                    <a:lnTo>
                      <a:pt x="474" y="168"/>
                    </a:lnTo>
                    <a:lnTo>
                      <a:pt x="456" y="192"/>
                    </a:lnTo>
                    <a:lnTo>
                      <a:pt x="432" y="192"/>
                    </a:lnTo>
                    <a:lnTo>
                      <a:pt x="408" y="192"/>
                    </a:lnTo>
                    <a:lnTo>
                      <a:pt x="390" y="180"/>
                    </a:lnTo>
                    <a:lnTo>
                      <a:pt x="378" y="180"/>
                    </a:lnTo>
                    <a:lnTo>
                      <a:pt x="366" y="198"/>
                    </a:lnTo>
                    <a:lnTo>
                      <a:pt x="354" y="198"/>
                    </a:lnTo>
                    <a:lnTo>
                      <a:pt x="330" y="192"/>
                    </a:lnTo>
                    <a:lnTo>
                      <a:pt x="288" y="186"/>
                    </a:lnTo>
                    <a:lnTo>
                      <a:pt x="228" y="156"/>
                    </a:lnTo>
                    <a:lnTo>
                      <a:pt x="246" y="120"/>
                    </a:lnTo>
                    <a:lnTo>
                      <a:pt x="216" y="108"/>
                    </a:lnTo>
                    <a:lnTo>
                      <a:pt x="204" y="84"/>
                    </a:lnTo>
                    <a:lnTo>
                      <a:pt x="216" y="66"/>
                    </a:lnTo>
                    <a:lnTo>
                      <a:pt x="210" y="48"/>
                    </a:lnTo>
                    <a:lnTo>
                      <a:pt x="234" y="12"/>
                    </a:lnTo>
                    <a:lnTo>
                      <a:pt x="228" y="0"/>
                    </a:lnTo>
                    <a:lnTo>
                      <a:pt x="192" y="0"/>
                    </a:lnTo>
                    <a:lnTo>
                      <a:pt x="168" y="0"/>
                    </a:lnTo>
                    <a:lnTo>
                      <a:pt x="174" y="6"/>
                    </a:lnTo>
                    <a:lnTo>
                      <a:pt x="180" y="12"/>
                    </a:lnTo>
                    <a:lnTo>
                      <a:pt x="114" y="24"/>
                    </a:lnTo>
                    <a:lnTo>
                      <a:pt x="114" y="54"/>
                    </a:lnTo>
                    <a:lnTo>
                      <a:pt x="132" y="66"/>
                    </a:lnTo>
                    <a:lnTo>
                      <a:pt x="120" y="96"/>
                    </a:lnTo>
                    <a:lnTo>
                      <a:pt x="108" y="120"/>
                    </a:lnTo>
                    <a:lnTo>
                      <a:pt x="72" y="174"/>
                    </a:lnTo>
                    <a:lnTo>
                      <a:pt x="48" y="174"/>
                    </a:lnTo>
                    <a:lnTo>
                      <a:pt x="30" y="192"/>
                    </a:lnTo>
                    <a:lnTo>
                      <a:pt x="42" y="216"/>
                    </a:lnTo>
                    <a:lnTo>
                      <a:pt x="60" y="240"/>
                    </a:lnTo>
                    <a:lnTo>
                      <a:pt x="36" y="252"/>
                    </a:lnTo>
                    <a:lnTo>
                      <a:pt x="12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4" y="294"/>
                    </a:lnTo>
                    <a:lnTo>
                      <a:pt x="42" y="318"/>
                    </a:lnTo>
                    <a:lnTo>
                      <a:pt x="78" y="294"/>
                    </a:lnTo>
                    <a:lnTo>
                      <a:pt x="90" y="408"/>
                    </a:lnTo>
                    <a:lnTo>
                      <a:pt x="108" y="457"/>
                    </a:lnTo>
                    <a:lnTo>
                      <a:pt x="138" y="511"/>
                    </a:lnTo>
                    <a:lnTo>
                      <a:pt x="156" y="541"/>
                    </a:lnTo>
                    <a:lnTo>
                      <a:pt x="174" y="571"/>
                    </a:lnTo>
                    <a:lnTo>
                      <a:pt x="192" y="553"/>
                    </a:lnTo>
                    <a:lnTo>
                      <a:pt x="216" y="523"/>
                    </a:lnTo>
                    <a:lnTo>
                      <a:pt x="222" y="499"/>
                    </a:lnTo>
                    <a:lnTo>
                      <a:pt x="228" y="457"/>
                    </a:lnTo>
                    <a:lnTo>
                      <a:pt x="234" y="420"/>
                    </a:lnTo>
                    <a:lnTo>
                      <a:pt x="276" y="384"/>
                    </a:lnTo>
                    <a:lnTo>
                      <a:pt x="318" y="354"/>
                    </a:lnTo>
                    <a:lnTo>
                      <a:pt x="342" y="330"/>
                    </a:lnTo>
                    <a:lnTo>
                      <a:pt x="360" y="300"/>
                    </a:lnTo>
                    <a:lnTo>
                      <a:pt x="390" y="294"/>
                    </a:lnTo>
                    <a:lnTo>
                      <a:pt x="378" y="246"/>
                    </a:lnTo>
                    <a:lnTo>
                      <a:pt x="372" y="234"/>
                    </a:lnTo>
                    <a:lnTo>
                      <a:pt x="378" y="228"/>
                    </a:lnTo>
                    <a:lnTo>
                      <a:pt x="384" y="216"/>
                    </a:lnTo>
                    <a:lnTo>
                      <a:pt x="402" y="216"/>
                    </a:lnTo>
                    <a:lnTo>
                      <a:pt x="420" y="228"/>
                    </a:lnTo>
                    <a:lnTo>
                      <a:pt x="456" y="234"/>
                    </a:lnTo>
                    <a:lnTo>
                      <a:pt x="450" y="246"/>
                    </a:lnTo>
                    <a:lnTo>
                      <a:pt x="444" y="258"/>
                    </a:lnTo>
                    <a:lnTo>
                      <a:pt x="462" y="264"/>
                    </a:lnTo>
                    <a:lnTo>
                      <a:pt x="456" y="288"/>
                    </a:lnTo>
                    <a:lnTo>
                      <a:pt x="462" y="306"/>
                    </a:lnTo>
                    <a:lnTo>
                      <a:pt x="474" y="282"/>
                    </a:lnTo>
                    <a:lnTo>
                      <a:pt x="493" y="252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0" name="Freeform 297"/>
              <p:cNvSpPr>
                <a:spLocks/>
              </p:cNvSpPr>
              <p:nvPr/>
            </p:nvSpPr>
            <p:spPr bwMode="auto">
              <a:xfrm>
                <a:off x="6119021" y="2668537"/>
                <a:ext cx="323329" cy="229523"/>
              </a:xfrm>
              <a:custGeom>
                <a:avLst/>
                <a:gdLst/>
                <a:ahLst/>
                <a:cxnLst>
                  <a:cxn ang="0">
                    <a:pos x="42" y="3"/>
                  </a:cxn>
                  <a:cxn ang="0">
                    <a:pos x="38" y="4"/>
                  </a:cxn>
                  <a:cxn ang="0">
                    <a:pos x="35" y="4"/>
                  </a:cxn>
                  <a:cxn ang="0">
                    <a:pos x="34" y="1"/>
                  </a:cxn>
                  <a:cxn ang="0">
                    <a:pos x="33" y="0"/>
                  </a:cxn>
                  <a:cxn ang="0">
                    <a:pos x="30" y="3"/>
                  </a:cxn>
                  <a:cxn ang="0">
                    <a:pos x="28" y="5"/>
                  </a:cxn>
                  <a:cxn ang="0">
                    <a:pos x="24" y="6"/>
                  </a:cxn>
                  <a:cxn ang="0">
                    <a:pos x="22" y="4"/>
                  </a:cxn>
                  <a:cxn ang="0">
                    <a:pos x="19" y="4"/>
                  </a:cxn>
                  <a:cxn ang="0">
                    <a:pos x="15" y="3"/>
                  </a:cxn>
                  <a:cxn ang="0">
                    <a:pos x="14" y="8"/>
                  </a:cxn>
                  <a:cxn ang="0">
                    <a:pos x="9" y="10"/>
                  </a:cxn>
                  <a:cxn ang="0">
                    <a:pos x="7" y="12"/>
                  </a:cxn>
                  <a:cxn ang="0">
                    <a:pos x="4" y="11"/>
                  </a:cxn>
                  <a:cxn ang="0">
                    <a:pos x="2" y="10"/>
                  </a:cxn>
                  <a:cxn ang="0">
                    <a:pos x="1" y="16"/>
                  </a:cxn>
                  <a:cxn ang="0">
                    <a:pos x="0" y="20"/>
                  </a:cxn>
                  <a:cxn ang="0">
                    <a:pos x="0" y="25"/>
                  </a:cxn>
                  <a:cxn ang="0">
                    <a:pos x="4" y="27"/>
                  </a:cxn>
                  <a:cxn ang="0">
                    <a:pos x="2" y="33"/>
                  </a:cxn>
                  <a:cxn ang="0">
                    <a:pos x="2" y="33"/>
                  </a:cxn>
                  <a:cxn ang="0">
                    <a:pos x="6" y="33"/>
                  </a:cxn>
                  <a:cxn ang="0">
                    <a:pos x="10" y="34"/>
                  </a:cxn>
                  <a:cxn ang="0">
                    <a:pos x="16" y="34"/>
                  </a:cxn>
                  <a:cxn ang="0">
                    <a:pos x="19" y="29"/>
                  </a:cxn>
                  <a:cxn ang="0">
                    <a:pos x="22" y="27"/>
                  </a:cxn>
                  <a:cxn ang="0">
                    <a:pos x="28" y="25"/>
                  </a:cxn>
                  <a:cxn ang="0">
                    <a:pos x="29" y="21"/>
                  </a:cxn>
                  <a:cxn ang="0">
                    <a:pos x="30" y="20"/>
                  </a:cxn>
                  <a:cxn ang="0">
                    <a:pos x="30" y="18"/>
                  </a:cxn>
                  <a:cxn ang="0">
                    <a:pos x="32" y="17"/>
                  </a:cxn>
                  <a:cxn ang="0">
                    <a:pos x="34" y="12"/>
                  </a:cxn>
                  <a:cxn ang="0">
                    <a:pos x="34" y="9"/>
                  </a:cxn>
                  <a:cxn ang="0">
                    <a:pos x="39" y="7"/>
                  </a:cxn>
                  <a:cxn ang="0">
                    <a:pos x="46" y="6"/>
                  </a:cxn>
                  <a:cxn ang="0">
                    <a:pos x="44" y="3"/>
                  </a:cxn>
                  <a:cxn ang="0">
                    <a:pos x="42" y="3"/>
                  </a:cxn>
                </a:cxnLst>
                <a:rect l="0" t="0" r="r" b="b"/>
                <a:pathLst>
                  <a:path w="46" h="34">
                    <a:moveTo>
                      <a:pt x="42" y="3"/>
                    </a:moveTo>
                    <a:cubicBezTo>
                      <a:pt x="38" y="4"/>
                      <a:pt x="38" y="4"/>
                      <a:pt x="38" y="4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6" y="33"/>
                      <a:pt x="9" y="34"/>
                      <a:pt x="10" y="34"/>
                    </a:cubicBezTo>
                    <a:cubicBezTo>
                      <a:pt x="11" y="34"/>
                      <a:pt x="16" y="34"/>
                      <a:pt x="16" y="34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22" y="27"/>
                      <a:pt x="22" y="27"/>
                    </a:cubicBezTo>
                    <a:cubicBezTo>
                      <a:pt x="23" y="27"/>
                      <a:pt x="28" y="25"/>
                      <a:pt x="28" y="25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30" y="18"/>
                      <a:pt x="32" y="17"/>
                      <a:pt x="32" y="17"/>
                    </a:cubicBezTo>
                    <a:cubicBezTo>
                      <a:pt x="33" y="17"/>
                      <a:pt x="34" y="12"/>
                      <a:pt x="34" y="12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4" y="3"/>
                      <a:pt x="44" y="3"/>
                      <a:pt x="44" y="3"/>
                    </a:cubicBezTo>
                    <a:lnTo>
                      <a:pt x="42" y="3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1" name="Freeform 299"/>
              <p:cNvSpPr>
                <a:spLocks/>
              </p:cNvSpPr>
              <p:nvPr/>
            </p:nvSpPr>
            <p:spPr bwMode="auto">
              <a:xfrm>
                <a:off x="5228797" y="2089198"/>
                <a:ext cx="142436" cy="94022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7" y="2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1" y="1"/>
                  </a:cxn>
                  <a:cxn ang="0">
                    <a:pos x="1" y="5"/>
                  </a:cxn>
                  <a:cxn ang="0">
                    <a:pos x="0" y="6"/>
                  </a:cxn>
                  <a:cxn ang="0">
                    <a:pos x="2" y="6"/>
                  </a:cxn>
                  <a:cxn ang="0">
                    <a:pos x="4" y="7"/>
                  </a:cxn>
                  <a:cxn ang="0">
                    <a:pos x="6" y="8"/>
                  </a:cxn>
                  <a:cxn ang="0">
                    <a:pos x="7" y="10"/>
                  </a:cxn>
                  <a:cxn ang="0">
                    <a:pos x="6" y="12"/>
                  </a:cxn>
                  <a:cxn ang="0">
                    <a:pos x="7" y="12"/>
                  </a:cxn>
                  <a:cxn ang="0">
                    <a:pos x="9" y="14"/>
                  </a:cxn>
                  <a:cxn ang="0">
                    <a:pos x="11" y="13"/>
                  </a:cxn>
                  <a:cxn ang="0">
                    <a:pos x="13" y="12"/>
                  </a:cxn>
                  <a:cxn ang="0">
                    <a:pos x="16" y="12"/>
                  </a:cxn>
                  <a:cxn ang="0">
                    <a:pos x="16" y="9"/>
                  </a:cxn>
                  <a:cxn ang="0">
                    <a:pos x="18" y="7"/>
                  </a:cxn>
                  <a:cxn ang="0">
                    <a:pos x="20" y="4"/>
                  </a:cxn>
                  <a:cxn ang="0">
                    <a:pos x="19" y="4"/>
                  </a:cxn>
                </a:cxnLst>
                <a:rect l="0" t="0" r="r" b="b"/>
                <a:pathLst>
                  <a:path w="20" h="14">
                    <a:moveTo>
                      <a:pt x="19" y="4"/>
                    </a:moveTo>
                    <a:cubicBezTo>
                      <a:pt x="17" y="2"/>
                      <a:pt x="17" y="2"/>
                      <a:pt x="17" y="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3"/>
                      <a:pt x="1" y="5"/>
                      <a:pt x="1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5" y="12"/>
                      <a:pt x="16" y="12"/>
                    </a:cubicBezTo>
                    <a:cubicBezTo>
                      <a:pt x="17" y="12"/>
                      <a:pt x="16" y="9"/>
                      <a:pt x="16" y="9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9" y="4"/>
                      <a:pt x="19" y="4"/>
                      <a:pt x="19" y="4"/>
                    </a:cubicBezTo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2" name="Freeform 300"/>
              <p:cNvSpPr>
                <a:spLocks/>
              </p:cNvSpPr>
              <p:nvPr/>
            </p:nvSpPr>
            <p:spPr bwMode="auto">
              <a:xfrm>
                <a:off x="5291469" y="1959227"/>
                <a:ext cx="106827" cy="88491"/>
              </a:xfrm>
              <a:custGeom>
                <a:avLst/>
                <a:gdLst/>
                <a:ahLst/>
                <a:cxnLst>
                  <a:cxn ang="0">
                    <a:pos x="54" y="66"/>
                  </a:cxn>
                  <a:cxn ang="0">
                    <a:pos x="78" y="78"/>
                  </a:cxn>
                  <a:cxn ang="0">
                    <a:pos x="84" y="42"/>
                  </a:cxn>
                  <a:cxn ang="0">
                    <a:pos x="84" y="30"/>
                  </a:cxn>
                  <a:cxn ang="0">
                    <a:pos x="90" y="6"/>
                  </a:cxn>
                  <a:cxn ang="0">
                    <a:pos x="84" y="0"/>
                  </a:cxn>
                  <a:cxn ang="0">
                    <a:pos x="72" y="0"/>
                  </a:cxn>
                  <a:cxn ang="0">
                    <a:pos x="36" y="0"/>
                  </a:cxn>
                  <a:cxn ang="0">
                    <a:pos x="0" y="18"/>
                  </a:cxn>
                  <a:cxn ang="0">
                    <a:pos x="0" y="30"/>
                  </a:cxn>
                  <a:cxn ang="0">
                    <a:pos x="6" y="42"/>
                  </a:cxn>
                  <a:cxn ang="0">
                    <a:pos x="12" y="48"/>
                  </a:cxn>
                  <a:cxn ang="0">
                    <a:pos x="18" y="54"/>
                  </a:cxn>
                  <a:cxn ang="0">
                    <a:pos x="12" y="60"/>
                  </a:cxn>
                  <a:cxn ang="0">
                    <a:pos x="36" y="54"/>
                  </a:cxn>
                  <a:cxn ang="0">
                    <a:pos x="54" y="66"/>
                  </a:cxn>
                </a:cxnLst>
                <a:rect l="0" t="0" r="r" b="b"/>
                <a:pathLst>
                  <a:path w="90" h="78">
                    <a:moveTo>
                      <a:pt x="54" y="66"/>
                    </a:moveTo>
                    <a:lnTo>
                      <a:pt x="78" y="78"/>
                    </a:lnTo>
                    <a:lnTo>
                      <a:pt x="84" y="42"/>
                    </a:lnTo>
                    <a:lnTo>
                      <a:pt x="84" y="30"/>
                    </a:lnTo>
                    <a:lnTo>
                      <a:pt x="90" y="6"/>
                    </a:lnTo>
                    <a:lnTo>
                      <a:pt x="84" y="0"/>
                    </a:lnTo>
                    <a:lnTo>
                      <a:pt x="72" y="0"/>
                    </a:lnTo>
                    <a:lnTo>
                      <a:pt x="36" y="0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6" y="42"/>
                    </a:lnTo>
                    <a:lnTo>
                      <a:pt x="12" y="48"/>
                    </a:lnTo>
                    <a:lnTo>
                      <a:pt x="18" y="54"/>
                    </a:lnTo>
                    <a:lnTo>
                      <a:pt x="12" y="60"/>
                    </a:lnTo>
                    <a:lnTo>
                      <a:pt x="36" y="54"/>
                    </a:lnTo>
                    <a:lnTo>
                      <a:pt x="54" y="6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3" name="Freeform 301"/>
              <p:cNvSpPr>
                <a:spLocks/>
              </p:cNvSpPr>
              <p:nvPr/>
            </p:nvSpPr>
            <p:spPr bwMode="auto">
              <a:xfrm>
                <a:off x="5287196" y="2096111"/>
                <a:ext cx="209380" cy="183896"/>
              </a:xfrm>
              <a:custGeom>
                <a:avLst/>
                <a:gdLst/>
                <a:ahLst/>
                <a:cxnLst>
                  <a:cxn ang="0">
                    <a:pos x="30" y="14"/>
                  </a:cxn>
                  <a:cxn ang="0">
                    <a:pos x="27" y="11"/>
                  </a:cxn>
                  <a:cxn ang="0">
                    <a:pos x="23" y="3"/>
                  </a:cxn>
                  <a:cxn ang="0">
                    <a:pos x="20" y="2"/>
                  </a:cxn>
                  <a:cxn ang="0">
                    <a:pos x="17" y="0"/>
                  </a:cxn>
                  <a:cxn ang="0">
                    <a:pos x="14" y="2"/>
                  </a:cxn>
                  <a:cxn ang="0">
                    <a:pos x="11" y="3"/>
                  </a:cxn>
                  <a:cxn ang="0">
                    <a:pos x="12" y="3"/>
                  </a:cxn>
                  <a:cxn ang="0">
                    <a:pos x="10" y="6"/>
                  </a:cxn>
                  <a:cxn ang="0">
                    <a:pos x="8" y="8"/>
                  </a:cxn>
                  <a:cxn ang="0">
                    <a:pos x="8" y="11"/>
                  </a:cxn>
                  <a:cxn ang="0">
                    <a:pos x="5" y="11"/>
                  </a:cxn>
                  <a:cxn ang="0">
                    <a:pos x="3" y="12"/>
                  </a:cxn>
                  <a:cxn ang="0">
                    <a:pos x="1" y="13"/>
                  </a:cxn>
                  <a:cxn ang="0">
                    <a:pos x="1" y="14"/>
                  </a:cxn>
                  <a:cxn ang="0">
                    <a:pos x="2" y="18"/>
                  </a:cxn>
                  <a:cxn ang="0">
                    <a:pos x="0" y="20"/>
                  </a:cxn>
                  <a:cxn ang="0">
                    <a:pos x="1" y="23"/>
                  </a:cxn>
                  <a:cxn ang="0">
                    <a:pos x="1" y="25"/>
                  </a:cxn>
                  <a:cxn ang="0">
                    <a:pos x="3" y="24"/>
                  </a:cxn>
                  <a:cxn ang="0">
                    <a:pos x="7" y="24"/>
                  </a:cxn>
                  <a:cxn ang="0">
                    <a:pos x="13" y="26"/>
                  </a:cxn>
                  <a:cxn ang="0">
                    <a:pos x="20" y="26"/>
                  </a:cxn>
                  <a:cxn ang="0">
                    <a:pos x="24" y="27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26" y="17"/>
                  </a:cxn>
                  <a:cxn ang="0">
                    <a:pos x="29" y="16"/>
                  </a:cxn>
                  <a:cxn ang="0">
                    <a:pos x="30" y="14"/>
                  </a:cxn>
                </a:cxnLst>
                <a:rect l="0" t="0" r="r" b="b"/>
                <a:pathLst>
                  <a:path w="30" h="27">
                    <a:moveTo>
                      <a:pt x="30" y="14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9" y="11"/>
                      <a:pt x="8" y="11"/>
                    </a:cubicBezTo>
                    <a:cubicBezTo>
                      <a:pt x="7" y="11"/>
                      <a:pt x="5" y="11"/>
                      <a:pt x="5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9" y="16"/>
                      <a:pt x="29" y="16"/>
                      <a:pt x="29" y="16"/>
                    </a:cubicBezTo>
                    <a:lnTo>
                      <a:pt x="30" y="14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4" name="Freeform 302"/>
              <p:cNvSpPr>
                <a:spLocks/>
              </p:cNvSpPr>
              <p:nvPr/>
            </p:nvSpPr>
            <p:spPr bwMode="auto">
              <a:xfrm>
                <a:off x="5235919" y="2021447"/>
                <a:ext cx="170923" cy="94022"/>
              </a:xfrm>
              <a:custGeom>
                <a:avLst/>
                <a:gdLst/>
                <a:ahLst/>
                <a:cxnLst>
                  <a:cxn ang="0">
                    <a:pos x="8" y="10"/>
                  </a:cxn>
                  <a:cxn ang="0">
                    <a:pos x="12" y="11"/>
                  </a:cxn>
                  <a:cxn ang="0">
                    <a:pos x="14" y="10"/>
                  </a:cxn>
                  <a:cxn ang="0">
                    <a:pos x="16" y="12"/>
                  </a:cxn>
                  <a:cxn ang="0">
                    <a:pos x="18" y="14"/>
                  </a:cxn>
                  <a:cxn ang="0">
                    <a:pos x="21" y="13"/>
                  </a:cxn>
                  <a:cxn ang="0">
                    <a:pos x="24" y="11"/>
                  </a:cxn>
                  <a:cxn ang="0">
                    <a:pos x="23" y="10"/>
                  </a:cxn>
                  <a:cxn ang="0">
                    <a:pos x="21" y="5"/>
                  </a:cxn>
                  <a:cxn ang="0">
                    <a:pos x="21" y="4"/>
                  </a:cxn>
                  <a:cxn ang="0">
                    <a:pos x="17" y="2"/>
                  </a:cxn>
                  <a:cxn ang="0">
                    <a:pos x="14" y="0"/>
                  </a:cxn>
                  <a:cxn ang="0">
                    <a:pos x="10" y="1"/>
                  </a:cxn>
                  <a:cxn ang="0">
                    <a:pos x="9" y="5"/>
                  </a:cxn>
                  <a:cxn ang="0">
                    <a:pos x="8" y="6"/>
                  </a:cxn>
                  <a:cxn ang="0">
                    <a:pos x="5" y="3"/>
                  </a:cxn>
                  <a:cxn ang="0">
                    <a:pos x="3" y="3"/>
                  </a:cxn>
                  <a:cxn ang="0">
                    <a:pos x="1" y="8"/>
                  </a:cxn>
                  <a:cxn ang="0">
                    <a:pos x="0" y="11"/>
                  </a:cxn>
                  <a:cxn ang="0">
                    <a:pos x="4" y="10"/>
                  </a:cxn>
                  <a:cxn ang="0">
                    <a:pos x="8" y="10"/>
                  </a:cxn>
                </a:cxnLst>
                <a:rect l="0" t="0" r="r" b="b"/>
                <a:pathLst>
                  <a:path w="24" h="14">
                    <a:moveTo>
                      <a:pt x="8" y="10"/>
                    </a:moveTo>
                    <a:cubicBezTo>
                      <a:pt x="12" y="11"/>
                      <a:pt x="12" y="11"/>
                      <a:pt x="12" y="11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1" y="7"/>
                      <a:pt x="1" y="8"/>
                    </a:cubicBezTo>
                    <a:cubicBezTo>
                      <a:pt x="1" y="8"/>
                      <a:pt x="0" y="10"/>
                      <a:pt x="0" y="11"/>
                    </a:cubicBezTo>
                    <a:cubicBezTo>
                      <a:pt x="4" y="10"/>
                      <a:pt x="4" y="10"/>
                      <a:pt x="4" y="10"/>
                    </a:cubicBezTo>
                    <a:lnTo>
                      <a:pt x="8" y="1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5" name="Freeform 303"/>
              <p:cNvSpPr>
                <a:spLocks/>
              </p:cNvSpPr>
              <p:nvPr/>
            </p:nvSpPr>
            <p:spPr bwMode="auto">
              <a:xfrm>
                <a:off x="4426884" y="3285208"/>
                <a:ext cx="169498" cy="123058"/>
              </a:xfrm>
              <a:custGeom>
                <a:avLst/>
                <a:gdLst/>
                <a:ahLst/>
                <a:cxnLst>
                  <a:cxn ang="0">
                    <a:pos x="9" y="10"/>
                  </a:cxn>
                  <a:cxn ang="0">
                    <a:pos x="13" y="10"/>
                  </a:cxn>
                  <a:cxn ang="0">
                    <a:pos x="15" y="13"/>
                  </a:cxn>
                  <a:cxn ang="0">
                    <a:pos x="16" y="14"/>
                  </a:cxn>
                  <a:cxn ang="0">
                    <a:pos x="18" y="15"/>
                  </a:cxn>
                  <a:cxn ang="0">
                    <a:pos x="20" y="18"/>
                  </a:cxn>
                  <a:cxn ang="0">
                    <a:pos x="22" y="17"/>
                  </a:cxn>
                  <a:cxn ang="0">
                    <a:pos x="24" y="16"/>
                  </a:cxn>
                  <a:cxn ang="0">
                    <a:pos x="24" y="12"/>
                  </a:cxn>
                  <a:cxn ang="0">
                    <a:pos x="24" y="8"/>
                  </a:cxn>
                  <a:cxn ang="0">
                    <a:pos x="23" y="8"/>
                  </a:cxn>
                  <a:cxn ang="0">
                    <a:pos x="21" y="3"/>
                  </a:cxn>
                  <a:cxn ang="0">
                    <a:pos x="20" y="1"/>
                  </a:cxn>
                  <a:cxn ang="0">
                    <a:pos x="16" y="2"/>
                  </a:cxn>
                  <a:cxn ang="0">
                    <a:pos x="12" y="2"/>
                  </a:cxn>
                  <a:cxn ang="0">
                    <a:pos x="12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5" y="1"/>
                  </a:cxn>
                  <a:cxn ang="0">
                    <a:pos x="5" y="4"/>
                  </a:cxn>
                  <a:cxn ang="0">
                    <a:pos x="3" y="4"/>
                  </a:cxn>
                  <a:cxn ang="0">
                    <a:pos x="0" y="6"/>
                  </a:cxn>
                  <a:cxn ang="0">
                    <a:pos x="1" y="6"/>
                  </a:cxn>
                  <a:cxn ang="0">
                    <a:pos x="6" y="13"/>
                  </a:cxn>
                  <a:cxn ang="0">
                    <a:pos x="8" y="12"/>
                  </a:cxn>
                  <a:cxn ang="0">
                    <a:pos x="9" y="10"/>
                  </a:cxn>
                </a:cxnLst>
                <a:rect l="0" t="0" r="r" b="b"/>
                <a:pathLst>
                  <a:path w="24" h="18">
                    <a:moveTo>
                      <a:pt x="9" y="10"/>
                    </a:moveTo>
                    <a:cubicBezTo>
                      <a:pt x="13" y="10"/>
                      <a:pt x="13" y="10"/>
                      <a:pt x="13" y="10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15"/>
                      <a:pt x="19" y="18"/>
                      <a:pt x="20" y="18"/>
                    </a:cubicBezTo>
                    <a:cubicBezTo>
                      <a:pt x="20" y="18"/>
                      <a:pt x="21" y="17"/>
                      <a:pt x="22" y="17"/>
                    </a:cubicBezTo>
                    <a:cubicBezTo>
                      <a:pt x="23" y="17"/>
                      <a:pt x="24" y="16"/>
                      <a:pt x="24" y="16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"/>
                      <a:pt x="21" y="1"/>
                      <a:pt x="20" y="1"/>
                    </a:cubicBezTo>
                    <a:cubicBezTo>
                      <a:pt x="20" y="1"/>
                      <a:pt x="16" y="2"/>
                      <a:pt x="16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2"/>
                      <a:pt x="8" y="12"/>
                      <a:pt x="8" y="12"/>
                    </a:cubicBezTo>
                    <a:lnTo>
                      <a:pt x="9" y="1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6" name="Freeform 304"/>
              <p:cNvSpPr>
                <a:spLocks/>
              </p:cNvSpPr>
              <p:nvPr/>
            </p:nvSpPr>
            <p:spPr bwMode="auto">
              <a:xfrm>
                <a:off x="4385577" y="3196717"/>
                <a:ext cx="132466" cy="96787"/>
              </a:xfrm>
              <a:custGeom>
                <a:avLst/>
                <a:gdLst/>
                <a:ahLst/>
                <a:cxnLst>
                  <a:cxn ang="0">
                    <a:pos x="54" y="79"/>
                  </a:cxn>
                  <a:cxn ang="0">
                    <a:pos x="66" y="79"/>
                  </a:cxn>
                  <a:cxn ang="0">
                    <a:pos x="78" y="79"/>
                  </a:cxn>
                  <a:cxn ang="0">
                    <a:pos x="108" y="85"/>
                  </a:cxn>
                  <a:cxn ang="0">
                    <a:pos x="114" y="85"/>
                  </a:cxn>
                  <a:cxn ang="0">
                    <a:pos x="102" y="61"/>
                  </a:cxn>
                  <a:cxn ang="0">
                    <a:pos x="96" y="43"/>
                  </a:cxn>
                  <a:cxn ang="0">
                    <a:pos x="96" y="36"/>
                  </a:cxn>
                  <a:cxn ang="0">
                    <a:pos x="96" y="36"/>
                  </a:cxn>
                  <a:cxn ang="0">
                    <a:pos x="84" y="30"/>
                  </a:cxn>
                  <a:cxn ang="0">
                    <a:pos x="72" y="18"/>
                  </a:cxn>
                  <a:cxn ang="0">
                    <a:pos x="42" y="0"/>
                  </a:cxn>
                  <a:cxn ang="0">
                    <a:pos x="30" y="6"/>
                  </a:cxn>
                  <a:cxn ang="0">
                    <a:pos x="12" y="6"/>
                  </a:cxn>
                  <a:cxn ang="0">
                    <a:pos x="0" y="43"/>
                  </a:cxn>
                  <a:cxn ang="0">
                    <a:pos x="12" y="85"/>
                  </a:cxn>
                  <a:cxn ang="0">
                    <a:pos x="18" y="85"/>
                  </a:cxn>
                  <a:cxn ang="0">
                    <a:pos x="24" y="85"/>
                  </a:cxn>
                  <a:cxn ang="0">
                    <a:pos x="54" y="79"/>
                  </a:cxn>
                </a:cxnLst>
                <a:rect l="0" t="0" r="r" b="b"/>
                <a:pathLst>
                  <a:path w="114" h="85">
                    <a:moveTo>
                      <a:pt x="54" y="79"/>
                    </a:moveTo>
                    <a:lnTo>
                      <a:pt x="66" y="79"/>
                    </a:lnTo>
                    <a:lnTo>
                      <a:pt x="78" y="79"/>
                    </a:lnTo>
                    <a:lnTo>
                      <a:pt x="108" y="85"/>
                    </a:lnTo>
                    <a:lnTo>
                      <a:pt x="114" y="85"/>
                    </a:lnTo>
                    <a:lnTo>
                      <a:pt x="102" y="61"/>
                    </a:lnTo>
                    <a:lnTo>
                      <a:pt x="96" y="43"/>
                    </a:lnTo>
                    <a:lnTo>
                      <a:pt x="96" y="36"/>
                    </a:lnTo>
                    <a:lnTo>
                      <a:pt x="96" y="36"/>
                    </a:lnTo>
                    <a:lnTo>
                      <a:pt x="84" y="30"/>
                    </a:lnTo>
                    <a:lnTo>
                      <a:pt x="72" y="18"/>
                    </a:lnTo>
                    <a:lnTo>
                      <a:pt x="42" y="0"/>
                    </a:lnTo>
                    <a:lnTo>
                      <a:pt x="30" y="6"/>
                    </a:lnTo>
                    <a:lnTo>
                      <a:pt x="12" y="6"/>
                    </a:lnTo>
                    <a:lnTo>
                      <a:pt x="0" y="43"/>
                    </a:lnTo>
                    <a:lnTo>
                      <a:pt x="12" y="85"/>
                    </a:lnTo>
                    <a:lnTo>
                      <a:pt x="18" y="85"/>
                    </a:lnTo>
                    <a:lnTo>
                      <a:pt x="24" y="85"/>
                    </a:lnTo>
                    <a:lnTo>
                      <a:pt x="54" y="79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7" name="Freeform 305"/>
              <p:cNvSpPr>
                <a:spLocks/>
              </p:cNvSpPr>
              <p:nvPr/>
            </p:nvSpPr>
            <p:spPr bwMode="auto">
              <a:xfrm>
                <a:off x="4392699" y="2960281"/>
                <a:ext cx="267779" cy="277916"/>
              </a:xfrm>
              <a:custGeom>
                <a:avLst/>
                <a:gdLst/>
                <a:ahLst/>
                <a:cxnLst>
                  <a:cxn ang="0">
                    <a:pos x="6" y="35"/>
                  </a:cxn>
                  <a:cxn ang="0">
                    <a:pos x="11" y="38"/>
                  </a:cxn>
                  <a:cxn ang="0">
                    <a:pos x="13" y="40"/>
                  </a:cxn>
                  <a:cxn ang="0">
                    <a:pos x="15" y="41"/>
                  </a:cxn>
                  <a:cxn ang="0">
                    <a:pos x="15" y="41"/>
                  </a:cxn>
                  <a:cxn ang="0">
                    <a:pos x="18" y="38"/>
                  </a:cxn>
                  <a:cxn ang="0">
                    <a:pos x="20" y="40"/>
                  </a:cxn>
                  <a:cxn ang="0">
                    <a:pos x="21" y="39"/>
                  </a:cxn>
                  <a:cxn ang="0">
                    <a:pos x="35" y="39"/>
                  </a:cxn>
                  <a:cxn ang="0">
                    <a:pos x="38" y="37"/>
                  </a:cxn>
                  <a:cxn ang="0">
                    <a:pos x="36" y="36"/>
                  </a:cxn>
                  <a:cxn ang="0">
                    <a:pos x="33" y="7"/>
                  </a:cxn>
                  <a:cxn ang="0">
                    <a:pos x="36" y="7"/>
                  </a:cxn>
                  <a:cxn ang="0">
                    <a:pos x="27" y="0"/>
                  </a:cxn>
                  <a:cxn ang="0">
                    <a:pos x="27" y="3"/>
                  </a:cxn>
                  <a:cxn ang="0">
                    <a:pos x="17" y="3"/>
                  </a:cxn>
                  <a:cxn ang="0">
                    <a:pos x="16" y="11"/>
                  </a:cxn>
                  <a:cxn ang="0">
                    <a:pos x="14" y="13"/>
                  </a:cxn>
                  <a:cxn ang="0">
                    <a:pos x="13" y="20"/>
                  </a:cxn>
                  <a:cxn ang="0">
                    <a:pos x="1" y="19"/>
                  </a:cxn>
                  <a:cxn ang="0">
                    <a:pos x="0" y="20"/>
                  </a:cxn>
                  <a:cxn ang="0">
                    <a:pos x="3" y="26"/>
                  </a:cxn>
                  <a:cxn ang="0">
                    <a:pos x="3" y="33"/>
                  </a:cxn>
                  <a:cxn ang="0">
                    <a:pos x="1" y="36"/>
                  </a:cxn>
                  <a:cxn ang="0">
                    <a:pos x="4" y="36"/>
                  </a:cxn>
                  <a:cxn ang="0">
                    <a:pos x="6" y="35"/>
                  </a:cxn>
                </a:cxnLst>
                <a:rect l="0" t="0" r="r" b="b"/>
                <a:pathLst>
                  <a:path w="38" h="41">
                    <a:moveTo>
                      <a:pt x="6" y="35"/>
                    </a:moveTo>
                    <a:cubicBezTo>
                      <a:pt x="11" y="38"/>
                      <a:pt x="11" y="38"/>
                      <a:pt x="11" y="38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3"/>
                      <a:pt x="14" y="20"/>
                      <a:pt x="13" y="20"/>
                    </a:cubicBezTo>
                    <a:cubicBezTo>
                      <a:pt x="13" y="20"/>
                      <a:pt x="5" y="19"/>
                      <a:pt x="1" y="19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4" y="36"/>
                      <a:pt x="4" y="36"/>
                      <a:pt x="4" y="36"/>
                    </a:cubicBezTo>
                    <a:lnTo>
                      <a:pt x="6" y="35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8" name="Freeform 306"/>
              <p:cNvSpPr>
                <a:spLocks/>
              </p:cNvSpPr>
              <p:nvPr/>
            </p:nvSpPr>
            <p:spPr bwMode="auto">
              <a:xfrm>
                <a:off x="5314258" y="2844136"/>
                <a:ext cx="253536" cy="237819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1" y="8"/>
                  </a:cxn>
                  <a:cxn ang="0">
                    <a:pos x="2" y="10"/>
                  </a:cxn>
                  <a:cxn ang="0">
                    <a:pos x="2" y="35"/>
                  </a:cxn>
                  <a:cxn ang="0">
                    <a:pos x="3" y="35"/>
                  </a:cxn>
                  <a:cxn ang="0">
                    <a:pos x="29" y="35"/>
                  </a:cxn>
                  <a:cxn ang="0">
                    <a:pos x="34" y="32"/>
                  </a:cxn>
                  <a:cxn ang="0">
                    <a:pos x="36" y="30"/>
                  </a:cxn>
                  <a:cxn ang="0">
                    <a:pos x="36" y="30"/>
                  </a:cxn>
                  <a:cxn ang="0">
                    <a:pos x="33" y="23"/>
                  </a:cxn>
                  <a:cxn ang="0">
                    <a:pos x="29" y="15"/>
                  </a:cxn>
                  <a:cxn ang="0">
                    <a:pos x="24" y="8"/>
                  </a:cxn>
                  <a:cxn ang="0">
                    <a:pos x="31" y="12"/>
                  </a:cxn>
                  <a:cxn ang="0">
                    <a:pos x="34" y="9"/>
                  </a:cxn>
                  <a:cxn ang="0">
                    <a:pos x="33" y="9"/>
                  </a:cxn>
                  <a:cxn ang="0">
                    <a:pos x="30" y="1"/>
                  </a:cxn>
                  <a:cxn ang="0">
                    <a:pos x="28" y="3"/>
                  </a:cxn>
                  <a:cxn ang="0">
                    <a:pos x="22" y="2"/>
                  </a:cxn>
                  <a:cxn ang="0">
                    <a:pos x="19" y="1"/>
                  </a:cxn>
                  <a:cxn ang="0">
                    <a:pos x="12" y="3"/>
                  </a:cxn>
                  <a:cxn ang="0">
                    <a:pos x="6" y="0"/>
                  </a:cxn>
                  <a:cxn ang="0">
                    <a:pos x="2" y="0"/>
                  </a:cxn>
                  <a:cxn ang="0">
                    <a:pos x="1" y="2"/>
                  </a:cxn>
                  <a:cxn ang="0">
                    <a:pos x="0" y="5"/>
                  </a:cxn>
                </a:cxnLst>
                <a:rect l="0" t="0" r="r" b="b"/>
                <a:pathLst>
                  <a:path w="36" h="35">
                    <a:moveTo>
                      <a:pt x="0" y="5"/>
                    </a:moveTo>
                    <a:cubicBezTo>
                      <a:pt x="0" y="5"/>
                      <a:pt x="1" y="7"/>
                      <a:pt x="1" y="8"/>
                    </a:cubicBezTo>
                    <a:cubicBezTo>
                      <a:pt x="1" y="8"/>
                      <a:pt x="2" y="10"/>
                      <a:pt x="2" y="10"/>
                    </a:cubicBezTo>
                    <a:cubicBezTo>
                      <a:pt x="2" y="10"/>
                      <a:pt x="1" y="35"/>
                      <a:pt x="2" y="35"/>
                    </a:cubicBezTo>
                    <a:cubicBezTo>
                      <a:pt x="2" y="35"/>
                      <a:pt x="2" y="35"/>
                      <a:pt x="3" y="35"/>
                    </a:cubicBezTo>
                    <a:cubicBezTo>
                      <a:pt x="7" y="35"/>
                      <a:pt x="29" y="35"/>
                      <a:pt x="29" y="35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9" name="Freeform 307"/>
              <p:cNvSpPr>
                <a:spLocks/>
              </p:cNvSpPr>
              <p:nvPr/>
            </p:nvSpPr>
            <p:spPr bwMode="auto">
              <a:xfrm>
                <a:off x="4968140" y="2802656"/>
                <a:ext cx="367484" cy="338754"/>
              </a:xfrm>
              <a:custGeom>
                <a:avLst/>
                <a:gdLst/>
                <a:ahLst/>
                <a:cxnLst>
                  <a:cxn ang="0">
                    <a:pos x="4" y="6"/>
                  </a:cxn>
                  <a:cxn ang="0">
                    <a:pos x="3" y="9"/>
                  </a:cxn>
                  <a:cxn ang="0">
                    <a:pos x="2" y="10"/>
                  </a:cxn>
                  <a:cxn ang="0">
                    <a:pos x="0" y="12"/>
                  </a:cxn>
                  <a:cxn ang="0">
                    <a:pos x="0" y="29"/>
                  </a:cxn>
                  <a:cxn ang="0">
                    <a:pos x="6" y="34"/>
                  </a:cxn>
                  <a:cxn ang="0">
                    <a:pos x="9" y="35"/>
                  </a:cxn>
                  <a:cxn ang="0">
                    <a:pos x="17" y="36"/>
                  </a:cxn>
                  <a:cxn ang="0">
                    <a:pos x="19" y="38"/>
                  </a:cxn>
                  <a:cxn ang="0">
                    <a:pos x="23" y="36"/>
                  </a:cxn>
                  <a:cxn ang="0">
                    <a:pos x="47" y="49"/>
                  </a:cxn>
                  <a:cxn ang="0">
                    <a:pos x="47" y="48"/>
                  </a:cxn>
                  <a:cxn ang="0">
                    <a:pos x="47" y="49"/>
                  </a:cxn>
                  <a:cxn ang="0">
                    <a:pos x="48" y="50"/>
                  </a:cxn>
                  <a:cxn ang="0">
                    <a:pos x="48" y="47"/>
                  </a:cxn>
                  <a:cxn ang="0">
                    <a:pos x="51" y="47"/>
                  </a:cxn>
                  <a:cxn ang="0">
                    <a:pos x="52" y="41"/>
                  </a:cxn>
                  <a:cxn ang="0">
                    <a:pos x="51" y="41"/>
                  </a:cxn>
                  <a:cxn ang="0">
                    <a:pos x="51" y="16"/>
                  </a:cxn>
                  <a:cxn ang="0">
                    <a:pos x="50" y="14"/>
                  </a:cxn>
                  <a:cxn ang="0">
                    <a:pos x="49" y="11"/>
                  </a:cxn>
                  <a:cxn ang="0">
                    <a:pos x="50" y="8"/>
                  </a:cxn>
                  <a:cxn ang="0">
                    <a:pos x="51" y="6"/>
                  </a:cxn>
                  <a:cxn ang="0">
                    <a:pos x="48" y="5"/>
                  </a:cxn>
                  <a:cxn ang="0">
                    <a:pos x="45" y="3"/>
                  </a:cxn>
                  <a:cxn ang="0">
                    <a:pos x="41" y="2"/>
                  </a:cxn>
                  <a:cxn ang="0">
                    <a:pos x="35" y="4"/>
                  </a:cxn>
                  <a:cxn ang="0">
                    <a:pos x="35" y="8"/>
                  </a:cxn>
                  <a:cxn ang="0">
                    <a:pos x="29" y="10"/>
                  </a:cxn>
                  <a:cxn ang="0">
                    <a:pos x="25" y="7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3" y="2"/>
                  </a:cxn>
                  <a:cxn ang="0">
                    <a:pos x="8" y="0"/>
                  </a:cxn>
                  <a:cxn ang="0">
                    <a:pos x="8" y="2"/>
                  </a:cxn>
                  <a:cxn ang="0">
                    <a:pos x="4" y="6"/>
                  </a:cxn>
                </a:cxnLst>
                <a:rect l="0" t="0" r="r" b="b"/>
                <a:pathLst>
                  <a:path w="52" h="50">
                    <a:moveTo>
                      <a:pt x="4" y="6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50" y="41"/>
                      <a:pt x="51" y="16"/>
                      <a:pt x="51" y="16"/>
                    </a:cubicBezTo>
                    <a:cubicBezTo>
                      <a:pt x="51" y="16"/>
                      <a:pt x="50" y="14"/>
                      <a:pt x="50" y="14"/>
                    </a:cubicBezTo>
                    <a:cubicBezTo>
                      <a:pt x="50" y="13"/>
                      <a:pt x="49" y="11"/>
                      <a:pt x="49" y="11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2"/>
                      <a:pt x="8" y="2"/>
                      <a:pt x="8" y="2"/>
                    </a:cubicBezTo>
                    <a:lnTo>
                      <a:pt x="4" y="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0" name="Freeform 308"/>
              <p:cNvSpPr>
                <a:spLocks/>
              </p:cNvSpPr>
              <p:nvPr/>
            </p:nvSpPr>
            <p:spPr bwMode="auto">
              <a:xfrm>
                <a:off x="4932531" y="2701721"/>
                <a:ext cx="92584" cy="168686"/>
              </a:xfrm>
              <a:custGeom>
                <a:avLst/>
                <a:gdLst/>
                <a:ahLst/>
                <a:cxnLst>
                  <a:cxn ang="0">
                    <a:pos x="18" y="12"/>
                  </a:cxn>
                  <a:cxn ang="0">
                    <a:pos x="18" y="30"/>
                  </a:cxn>
                  <a:cxn ang="0">
                    <a:pos x="18" y="54"/>
                  </a:cxn>
                  <a:cxn ang="0">
                    <a:pos x="0" y="78"/>
                  </a:cxn>
                  <a:cxn ang="0">
                    <a:pos x="0" y="90"/>
                  </a:cxn>
                  <a:cxn ang="0">
                    <a:pos x="12" y="102"/>
                  </a:cxn>
                  <a:cxn ang="0">
                    <a:pos x="18" y="108"/>
                  </a:cxn>
                  <a:cxn ang="0">
                    <a:pos x="36" y="120"/>
                  </a:cxn>
                  <a:cxn ang="0">
                    <a:pos x="36" y="144"/>
                  </a:cxn>
                  <a:cxn ang="0">
                    <a:pos x="42" y="150"/>
                  </a:cxn>
                  <a:cxn ang="0">
                    <a:pos x="48" y="144"/>
                  </a:cxn>
                  <a:cxn ang="0">
                    <a:pos x="54" y="126"/>
                  </a:cxn>
                  <a:cxn ang="0">
                    <a:pos x="78" y="102"/>
                  </a:cxn>
                  <a:cxn ang="0">
                    <a:pos x="78" y="90"/>
                  </a:cxn>
                  <a:cxn ang="0">
                    <a:pos x="60" y="84"/>
                  </a:cxn>
                  <a:cxn ang="0">
                    <a:pos x="42" y="72"/>
                  </a:cxn>
                  <a:cxn ang="0">
                    <a:pos x="66" y="36"/>
                  </a:cxn>
                  <a:cxn ang="0">
                    <a:pos x="60" y="12"/>
                  </a:cxn>
                  <a:cxn ang="0">
                    <a:pos x="36" y="0"/>
                  </a:cxn>
                  <a:cxn ang="0">
                    <a:pos x="24" y="0"/>
                  </a:cxn>
                  <a:cxn ang="0">
                    <a:pos x="24" y="6"/>
                  </a:cxn>
                  <a:cxn ang="0">
                    <a:pos x="18" y="12"/>
                  </a:cxn>
                </a:cxnLst>
                <a:rect l="0" t="0" r="r" b="b"/>
                <a:pathLst>
                  <a:path w="78" h="150">
                    <a:moveTo>
                      <a:pt x="18" y="12"/>
                    </a:moveTo>
                    <a:lnTo>
                      <a:pt x="18" y="30"/>
                    </a:lnTo>
                    <a:lnTo>
                      <a:pt x="18" y="54"/>
                    </a:lnTo>
                    <a:lnTo>
                      <a:pt x="0" y="78"/>
                    </a:lnTo>
                    <a:lnTo>
                      <a:pt x="0" y="90"/>
                    </a:lnTo>
                    <a:lnTo>
                      <a:pt x="12" y="102"/>
                    </a:lnTo>
                    <a:lnTo>
                      <a:pt x="18" y="108"/>
                    </a:lnTo>
                    <a:lnTo>
                      <a:pt x="36" y="120"/>
                    </a:lnTo>
                    <a:lnTo>
                      <a:pt x="36" y="144"/>
                    </a:lnTo>
                    <a:lnTo>
                      <a:pt x="42" y="150"/>
                    </a:lnTo>
                    <a:lnTo>
                      <a:pt x="48" y="144"/>
                    </a:lnTo>
                    <a:lnTo>
                      <a:pt x="54" y="126"/>
                    </a:lnTo>
                    <a:lnTo>
                      <a:pt x="78" y="102"/>
                    </a:lnTo>
                    <a:lnTo>
                      <a:pt x="78" y="90"/>
                    </a:lnTo>
                    <a:lnTo>
                      <a:pt x="60" y="84"/>
                    </a:lnTo>
                    <a:lnTo>
                      <a:pt x="42" y="72"/>
                    </a:lnTo>
                    <a:lnTo>
                      <a:pt x="66" y="36"/>
                    </a:lnTo>
                    <a:lnTo>
                      <a:pt x="60" y="12"/>
                    </a:lnTo>
                    <a:lnTo>
                      <a:pt x="36" y="0"/>
                    </a:lnTo>
                    <a:lnTo>
                      <a:pt x="24" y="0"/>
                    </a:lnTo>
                    <a:lnTo>
                      <a:pt x="24" y="6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1" name="Freeform 309"/>
              <p:cNvSpPr>
                <a:spLocks/>
              </p:cNvSpPr>
              <p:nvPr/>
            </p:nvSpPr>
            <p:spPr bwMode="auto">
              <a:xfrm>
                <a:off x="4478161" y="2741819"/>
                <a:ext cx="266354" cy="197721"/>
              </a:xfrm>
              <a:custGeom>
                <a:avLst/>
                <a:gdLst/>
                <a:ahLst/>
                <a:cxnLst>
                  <a:cxn ang="0">
                    <a:pos x="90" y="156"/>
                  </a:cxn>
                  <a:cxn ang="0">
                    <a:pos x="114" y="138"/>
                  </a:cxn>
                  <a:cxn ang="0">
                    <a:pos x="144" y="120"/>
                  </a:cxn>
                  <a:cxn ang="0">
                    <a:pos x="180" y="108"/>
                  </a:cxn>
                  <a:cxn ang="0">
                    <a:pos x="186" y="96"/>
                  </a:cxn>
                  <a:cxn ang="0">
                    <a:pos x="192" y="84"/>
                  </a:cxn>
                  <a:cxn ang="0">
                    <a:pos x="216" y="78"/>
                  </a:cxn>
                  <a:cxn ang="0">
                    <a:pos x="228" y="72"/>
                  </a:cxn>
                  <a:cxn ang="0">
                    <a:pos x="222" y="42"/>
                  </a:cxn>
                  <a:cxn ang="0">
                    <a:pos x="216" y="12"/>
                  </a:cxn>
                  <a:cxn ang="0">
                    <a:pos x="210" y="12"/>
                  </a:cxn>
                  <a:cxn ang="0">
                    <a:pos x="186" y="12"/>
                  </a:cxn>
                  <a:cxn ang="0">
                    <a:pos x="168" y="12"/>
                  </a:cxn>
                  <a:cxn ang="0">
                    <a:pos x="144" y="0"/>
                  </a:cxn>
                  <a:cxn ang="0">
                    <a:pos x="120" y="36"/>
                  </a:cxn>
                  <a:cxn ang="0">
                    <a:pos x="96" y="60"/>
                  </a:cxn>
                  <a:cxn ang="0">
                    <a:pos x="72" y="90"/>
                  </a:cxn>
                  <a:cxn ang="0">
                    <a:pos x="66" y="138"/>
                  </a:cxn>
                  <a:cxn ang="0">
                    <a:pos x="12" y="162"/>
                  </a:cxn>
                  <a:cxn ang="0">
                    <a:pos x="0" y="174"/>
                  </a:cxn>
                  <a:cxn ang="0">
                    <a:pos x="84" y="174"/>
                  </a:cxn>
                  <a:cxn ang="0">
                    <a:pos x="90" y="156"/>
                  </a:cxn>
                </a:cxnLst>
                <a:rect l="0" t="0" r="r" b="b"/>
                <a:pathLst>
                  <a:path w="228" h="174">
                    <a:moveTo>
                      <a:pt x="90" y="156"/>
                    </a:moveTo>
                    <a:lnTo>
                      <a:pt x="114" y="138"/>
                    </a:lnTo>
                    <a:lnTo>
                      <a:pt x="144" y="120"/>
                    </a:lnTo>
                    <a:lnTo>
                      <a:pt x="180" y="108"/>
                    </a:lnTo>
                    <a:lnTo>
                      <a:pt x="186" y="96"/>
                    </a:lnTo>
                    <a:lnTo>
                      <a:pt x="192" y="84"/>
                    </a:lnTo>
                    <a:lnTo>
                      <a:pt x="216" y="78"/>
                    </a:lnTo>
                    <a:lnTo>
                      <a:pt x="228" y="72"/>
                    </a:lnTo>
                    <a:lnTo>
                      <a:pt x="222" y="42"/>
                    </a:lnTo>
                    <a:lnTo>
                      <a:pt x="216" y="12"/>
                    </a:lnTo>
                    <a:lnTo>
                      <a:pt x="210" y="12"/>
                    </a:lnTo>
                    <a:lnTo>
                      <a:pt x="186" y="12"/>
                    </a:lnTo>
                    <a:lnTo>
                      <a:pt x="168" y="12"/>
                    </a:lnTo>
                    <a:lnTo>
                      <a:pt x="144" y="0"/>
                    </a:lnTo>
                    <a:lnTo>
                      <a:pt x="120" y="36"/>
                    </a:lnTo>
                    <a:lnTo>
                      <a:pt x="96" y="60"/>
                    </a:lnTo>
                    <a:lnTo>
                      <a:pt x="72" y="90"/>
                    </a:lnTo>
                    <a:lnTo>
                      <a:pt x="66" y="138"/>
                    </a:lnTo>
                    <a:lnTo>
                      <a:pt x="12" y="162"/>
                    </a:lnTo>
                    <a:lnTo>
                      <a:pt x="0" y="174"/>
                    </a:lnTo>
                    <a:lnTo>
                      <a:pt x="84" y="174"/>
                    </a:lnTo>
                    <a:lnTo>
                      <a:pt x="90" y="15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2" name="Freeform 310"/>
              <p:cNvSpPr>
                <a:spLocks/>
              </p:cNvSpPr>
              <p:nvPr/>
            </p:nvSpPr>
            <p:spPr bwMode="auto">
              <a:xfrm>
                <a:off x="4398397" y="2939540"/>
                <a:ext cx="183742" cy="154859"/>
              </a:xfrm>
              <a:custGeom>
                <a:avLst/>
                <a:gdLst/>
                <a:ahLst/>
                <a:cxnLst>
                  <a:cxn ang="0">
                    <a:pos x="13" y="16"/>
                  </a:cxn>
                  <a:cxn ang="0">
                    <a:pos x="15" y="14"/>
                  </a:cxn>
                  <a:cxn ang="0">
                    <a:pos x="16" y="6"/>
                  </a:cxn>
                  <a:cxn ang="0">
                    <a:pos x="26" y="6"/>
                  </a:cxn>
                  <a:cxn ang="0">
                    <a:pos x="26" y="3"/>
                  </a:cxn>
                  <a:cxn ang="0">
                    <a:pos x="25" y="3"/>
                  </a:cxn>
                  <a:cxn ang="0">
                    <a:pos x="25" y="0"/>
                  </a:cxn>
                  <a:cxn ang="0">
                    <a:pos x="11" y="0"/>
                  </a:cxn>
                  <a:cxn ang="0">
                    <a:pos x="9" y="2"/>
                  </a:cxn>
                  <a:cxn ang="0">
                    <a:pos x="4" y="13"/>
                  </a:cxn>
                  <a:cxn ang="0">
                    <a:pos x="0" y="22"/>
                  </a:cxn>
                  <a:cxn ang="0">
                    <a:pos x="12" y="23"/>
                  </a:cxn>
                  <a:cxn ang="0">
                    <a:pos x="13" y="16"/>
                  </a:cxn>
                </a:cxnLst>
                <a:rect l="0" t="0" r="r" b="b"/>
                <a:pathLst>
                  <a:path w="26" h="23">
                    <a:moveTo>
                      <a:pt x="13" y="16"/>
                    </a:moveTo>
                    <a:cubicBezTo>
                      <a:pt x="15" y="14"/>
                      <a:pt x="15" y="14"/>
                      <a:pt x="15" y="14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4" y="22"/>
                      <a:pt x="12" y="23"/>
                      <a:pt x="12" y="23"/>
                    </a:cubicBezTo>
                    <a:cubicBezTo>
                      <a:pt x="13" y="23"/>
                      <a:pt x="13" y="16"/>
                      <a:pt x="13" y="16"/>
                    </a:cubicBez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3" name="Freeform 311"/>
              <p:cNvSpPr>
                <a:spLocks/>
              </p:cNvSpPr>
              <p:nvPr/>
            </p:nvSpPr>
            <p:spPr bwMode="auto">
              <a:xfrm>
                <a:off x="4406943" y="3285208"/>
                <a:ext cx="55549" cy="41480"/>
              </a:xfrm>
              <a:custGeom>
                <a:avLst/>
                <a:gdLst/>
                <a:ahLst/>
                <a:cxnLst>
                  <a:cxn ang="0">
                    <a:pos x="48" y="24"/>
                  </a:cxn>
                  <a:cxn ang="0">
                    <a:pos x="48" y="6"/>
                  </a:cxn>
                  <a:cxn ang="0">
                    <a:pos x="48" y="0"/>
                  </a:cxn>
                  <a:cxn ang="0">
                    <a:pos x="36" y="0"/>
                  </a:cxn>
                  <a:cxn ang="0">
                    <a:pos x="6" y="6"/>
                  </a:cxn>
                  <a:cxn ang="0">
                    <a:pos x="0" y="6"/>
                  </a:cxn>
                  <a:cxn ang="0">
                    <a:pos x="18" y="36"/>
                  </a:cxn>
                  <a:cxn ang="0">
                    <a:pos x="36" y="24"/>
                  </a:cxn>
                  <a:cxn ang="0">
                    <a:pos x="48" y="24"/>
                  </a:cxn>
                </a:cxnLst>
                <a:rect l="0" t="0" r="r" b="b"/>
                <a:pathLst>
                  <a:path w="48" h="36">
                    <a:moveTo>
                      <a:pt x="48" y="24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36" y="0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18" y="36"/>
                    </a:lnTo>
                    <a:lnTo>
                      <a:pt x="36" y="24"/>
                    </a:lnTo>
                    <a:lnTo>
                      <a:pt x="48" y="24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4" name="Freeform 312"/>
              <p:cNvSpPr>
                <a:spLocks/>
              </p:cNvSpPr>
              <p:nvPr/>
            </p:nvSpPr>
            <p:spPr bwMode="auto">
              <a:xfrm>
                <a:off x="5258709" y="3048772"/>
                <a:ext cx="364636" cy="434159"/>
              </a:xfrm>
              <a:custGeom>
                <a:avLst/>
                <a:gdLst/>
                <a:ahLst/>
                <a:cxnLst>
                  <a:cxn ang="0">
                    <a:pos x="37" y="5"/>
                  </a:cxn>
                  <a:cxn ang="0">
                    <a:pos x="11" y="5"/>
                  </a:cxn>
                  <a:cxn ang="0">
                    <a:pos x="10" y="11"/>
                  </a:cxn>
                  <a:cxn ang="0">
                    <a:pos x="7" y="11"/>
                  </a:cxn>
                  <a:cxn ang="0">
                    <a:pos x="7" y="14"/>
                  </a:cxn>
                  <a:cxn ang="0">
                    <a:pos x="6" y="13"/>
                  </a:cxn>
                  <a:cxn ang="0">
                    <a:pos x="5" y="25"/>
                  </a:cxn>
                  <a:cxn ang="0">
                    <a:pos x="2" y="27"/>
                  </a:cxn>
                  <a:cxn ang="0">
                    <a:pos x="1" y="32"/>
                  </a:cxn>
                  <a:cxn ang="0">
                    <a:pos x="0" y="35"/>
                  </a:cxn>
                  <a:cxn ang="0">
                    <a:pos x="3" y="41"/>
                  </a:cxn>
                  <a:cxn ang="0">
                    <a:pos x="5" y="45"/>
                  </a:cxn>
                  <a:cxn ang="0">
                    <a:pos x="8" y="50"/>
                  </a:cxn>
                  <a:cxn ang="0">
                    <a:pos x="12" y="52"/>
                  </a:cxn>
                  <a:cxn ang="0">
                    <a:pos x="18" y="58"/>
                  </a:cxn>
                  <a:cxn ang="0">
                    <a:pos x="20" y="61"/>
                  </a:cxn>
                  <a:cxn ang="0">
                    <a:pos x="25" y="61"/>
                  </a:cxn>
                  <a:cxn ang="0">
                    <a:pos x="29" y="64"/>
                  </a:cxn>
                  <a:cxn ang="0">
                    <a:pos x="36" y="63"/>
                  </a:cxn>
                  <a:cxn ang="0">
                    <a:pos x="41" y="61"/>
                  </a:cxn>
                  <a:cxn ang="0">
                    <a:pos x="44" y="61"/>
                  </a:cxn>
                  <a:cxn ang="0">
                    <a:pos x="44" y="59"/>
                  </a:cxn>
                  <a:cxn ang="0">
                    <a:pos x="42" y="57"/>
                  </a:cxn>
                  <a:cxn ang="0">
                    <a:pos x="39" y="54"/>
                  </a:cxn>
                  <a:cxn ang="0">
                    <a:pos x="35" y="51"/>
                  </a:cxn>
                  <a:cxn ang="0">
                    <a:pos x="36" y="48"/>
                  </a:cxn>
                  <a:cxn ang="0">
                    <a:pos x="38" y="48"/>
                  </a:cxn>
                  <a:cxn ang="0">
                    <a:pos x="39" y="42"/>
                  </a:cxn>
                  <a:cxn ang="0">
                    <a:pos x="43" y="38"/>
                  </a:cxn>
                  <a:cxn ang="0">
                    <a:pos x="46" y="32"/>
                  </a:cxn>
                  <a:cxn ang="0">
                    <a:pos x="47" y="21"/>
                  </a:cxn>
                  <a:cxn ang="0">
                    <a:pos x="50" y="19"/>
                  </a:cxn>
                  <a:cxn ang="0">
                    <a:pos x="52" y="18"/>
                  </a:cxn>
                  <a:cxn ang="0">
                    <a:pos x="50" y="13"/>
                  </a:cxn>
                  <a:cxn ang="0">
                    <a:pos x="47" y="4"/>
                  </a:cxn>
                  <a:cxn ang="0">
                    <a:pos x="44" y="0"/>
                  </a:cxn>
                  <a:cxn ang="0">
                    <a:pos x="42" y="2"/>
                  </a:cxn>
                  <a:cxn ang="0">
                    <a:pos x="37" y="5"/>
                  </a:cxn>
                </a:cxnLst>
                <a:rect l="0" t="0" r="r" b="b"/>
                <a:pathLst>
                  <a:path w="52" h="64">
                    <a:moveTo>
                      <a:pt x="37" y="5"/>
                    </a:moveTo>
                    <a:cubicBezTo>
                      <a:pt x="37" y="5"/>
                      <a:pt x="15" y="5"/>
                      <a:pt x="11" y="5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8" y="58"/>
                      <a:pt x="18" y="58"/>
                      <a:pt x="18" y="58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25" y="61"/>
                      <a:pt x="25" y="61"/>
                      <a:pt x="25" y="61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4" y="61"/>
                      <a:pt x="44" y="61"/>
                      <a:pt x="44" y="61"/>
                    </a:cubicBezTo>
                    <a:cubicBezTo>
                      <a:pt x="44" y="59"/>
                      <a:pt x="44" y="59"/>
                      <a:pt x="44" y="59"/>
                    </a:cubicBezTo>
                    <a:cubicBezTo>
                      <a:pt x="42" y="57"/>
                      <a:pt x="42" y="57"/>
                      <a:pt x="42" y="57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43" y="38"/>
                      <a:pt x="43" y="38"/>
                      <a:pt x="43" y="38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2" y="18"/>
                      <a:pt x="52" y="18"/>
                      <a:pt x="52" y="18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47" y="4"/>
                      <a:pt x="47" y="4"/>
                      <a:pt x="47" y="4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2" y="2"/>
                      <a:pt x="42" y="2"/>
                      <a:pt x="42" y="2"/>
                    </a:cubicBezTo>
                    <a:lnTo>
                      <a:pt x="37" y="5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5" name="Freeform 313"/>
              <p:cNvSpPr>
                <a:spLocks/>
              </p:cNvSpPr>
              <p:nvPr/>
            </p:nvSpPr>
            <p:spPr bwMode="auto">
              <a:xfrm>
                <a:off x="4582139" y="3333602"/>
                <a:ext cx="133890" cy="128588"/>
              </a:xfrm>
              <a:custGeom>
                <a:avLst/>
                <a:gdLst/>
                <a:ahLst/>
                <a:cxnLst>
                  <a:cxn ang="0">
                    <a:pos x="17" y="10"/>
                  </a:cxn>
                  <a:cxn ang="0">
                    <a:pos x="19" y="6"/>
                  </a:cxn>
                  <a:cxn ang="0">
                    <a:pos x="17" y="2"/>
                  </a:cxn>
                  <a:cxn ang="0">
                    <a:pos x="12" y="3"/>
                  </a:cxn>
                  <a:cxn ang="0">
                    <a:pos x="10" y="1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2" y="1"/>
                  </a:cxn>
                  <a:cxn ang="0">
                    <a:pos x="2" y="5"/>
                  </a:cxn>
                  <a:cxn ang="0">
                    <a:pos x="2" y="9"/>
                  </a:cxn>
                  <a:cxn ang="0">
                    <a:pos x="0" y="10"/>
                  </a:cxn>
                  <a:cxn ang="0">
                    <a:pos x="1" y="11"/>
                  </a:cxn>
                  <a:cxn ang="0">
                    <a:pos x="1" y="14"/>
                  </a:cxn>
                  <a:cxn ang="0">
                    <a:pos x="4" y="16"/>
                  </a:cxn>
                  <a:cxn ang="0">
                    <a:pos x="4" y="19"/>
                  </a:cxn>
                  <a:cxn ang="0">
                    <a:pos x="8" y="19"/>
                  </a:cxn>
                  <a:cxn ang="0">
                    <a:pos x="15" y="16"/>
                  </a:cxn>
                  <a:cxn ang="0">
                    <a:pos x="18" y="16"/>
                  </a:cxn>
                  <a:cxn ang="0">
                    <a:pos x="17" y="13"/>
                  </a:cxn>
                  <a:cxn ang="0">
                    <a:pos x="17" y="10"/>
                  </a:cxn>
                </a:cxnLst>
                <a:rect l="0" t="0" r="r" b="b"/>
                <a:pathLst>
                  <a:path w="19" h="19">
                    <a:moveTo>
                      <a:pt x="17" y="10"/>
                    </a:moveTo>
                    <a:cubicBezTo>
                      <a:pt x="19" y="6"/>
                      <a:pt x="19" y="6"/>
                      <a:pt x="19" y="6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1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0" y="14"/>
                      <a:pt x="1" y="14"/>
                    </a:cubicBezTo>
                    <a:cubicBezTo>
                      <a:pt x="1" y="14"/>
                      <a:pt x="4" y="16"/>
                      <a:pt x="4" y="16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3"/>
                      <a:pt x="17" y="13"/>
                      <a:pt x="17" y="13"/>
                    </a:cubicBezTo>
                    <a:lnTo>
                      <a:pt x="17" y="1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6" name="Freeform 314"/>
              <p:cNvSpPr>
                <a:spLocks/>
              </p:cNvSpPr>
              <p:nvPr/>
            </p:nvSpPr>
            <p:spPr bwMode="auto">
              <a:xfrm>
                <a:off x="4513769" y="3381995"/>
                <a:ext cx="95432" cy="80195"/>
              </a:xfrm>
              <a:custGeom>
                <a:avLst/>
                <a:gdLst/>
                <a:ahLst/>
                <a:cxnLst>
                  <a:cxn ang="0">
                    <a:pos x="11" y="7"/>
                  </a:cxn>
                  <a:cxn ang="0">
                    <a:pos x="11" y="4"/>
                  </a:cxn>
                  <a:cxn ang="0">
                    <a:pos x="10" y="3"/>
                  </a:cxn>
                  <a:cxn ang="0">
                    <a:pos x="8" y="4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1" y="6"/>
                  </a:cxn>
                  <a:cxn ang="0">
                    <a:pos x="10" y="12"/>
                  </a:cxn>
                  <a:cxn ang="0">
                    <a:pos x="14" y="12"/>
                  </a:cxn>
                  <a:cxn ang="0">
                    <a:pos x="14" y="9"/>
                  </a:cxn>
                  <a:cxn ang="0">
                    <a:pos x="11" y="7"/>
                  </a:cxn>
                </a:cxnLst>
                <a:rect l="0" t="0" r="r" b="b"/>
                <a:pathLst>
                  <a:path w="14" h="12">
                    <a:moveTo>
                      <a:pt x="11" y="7"/>
                    </a:moveTo>
                    <a:cubicBezTo>
                      <a:pt x="10" y="7"/>
                      <a:pt x="11" y="4"/>
                      <a:pt x="11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4"/>
                      <a:pt x="6" y="1"/>
                      <a:pt x="6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1" y="7"/>
                      <a:pt x="11" y="7"/>
                    </a:cubicBez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7" name="Freeform 315"/>
              <p:cNvSpPr>
                <a:spLocks/>
              </p:cNvSpPr>
              <p:nvPr/>
            </p:nvSpPr>
            <p:spPr bwMode="auto">
              <a:xfrm>
                <a:off x="4469615" y="3354342"/>
                <a:ext cx="71218" cy="60838"/>
              </a:xfrm>
              <a:custGeom>
                <a:avLst/>
                <a:gdLst/>
                <a:ahLst/>
                <a:cxnLst>
                  <a:cxn ang="0">
                    <a:pos x="54" y="36"/>
                  </a:cxn>
                  <a:cxn ang="0">
                    <a:pos x="60" y="24"/>
                  </a:cxn>
                  <a:cxn ang="0">
                    <a:pos x="54" y="18"/>
                  </a:cxn>
                  <a:cxn ang="0">
                    <a:pos x="42" y="0"/>
                  </a:cxn>
                  <a:cxn ang="0">
                    <a:pos x="18" y="0"/>
                  </a:cxn>
                  <a:cxn ang="0">
                    <a:pos x="12" y="12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36" y="54"/>
                  </a:cxn>
                  <a:cxn ang="0">
                    <a:pos x="42" y="42"/>
                  </a:cxn>
                  <a:cxn ang="0">
                    <a:pos x="54" y="36"/>
                  </a:cxn>
                </a:cxnLst>
                <a:rect l="0" t="0" r="r" b="b"/>
                <a:pathLst>
                  <a:path w="60" h="54">
                    <a:moveTo>
                      <a:pt x="54" y="36"/>
                    </a:moveTo>
                    <a:lnTo>
                      <a:pt x="60" y="24"/>
                    </a:lnTo>
                    <a:lnTo>
                      <a:pt x="54" y="18"/>
                    </a:lnTo>
                    <a:lnTo>
                      <a:pt x="42" y="0"/>
                    </a:lnTo>
                    <a:lnTo>
                      <a:pt x="18" y="0"/>
                    </a:lnTo>
                    <a:lnTo>
                      <a:pt x="12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36" y="54"/>
                    </a:lnTo>
                    <a:lnTo>
                      <a:pt x="42" y="42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8" name="Rectangle 316"/>
              <p:cNvSpPr>
                <a:spLocks noChangeArrowheads="1"/>
              </p:cNvSpPr>
              <p:nvPr/>
            </p:nvSpPr>
            <p:spPr bwMode="auto">
              <a:xfrm>
                <a:off x="4573592" y="2939540"/>
                <a:ext cx="8546" cy="20740"/>
              </a:xfrm>
              <a:prstGeom prst="rect">
                <a:avLst/>
              </a:prstGeom>
              <a:grpFill/>
              <a:ln w="9525">
                <a:solidFill>
                  <a:sysClr val="window" lastClr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9" name="Freeform 317"/>
              <p:cNvSpPr>
                <a:spLocks/>
              </p:cNvSpPr>
              <p:nvPr/>
            </p:nvSpPr>
            <p:spPr bwMode="auto">
              <a:xfrm>
                <a:off x="4573592" y="2701721"/>
                <a:ext cx="460068" cy="439689"/>
              </a:xfrm>
              <a:custGeom>
                <a:avLst/>
                <a:gdLst/>
                <a:ahLst/>
                <a:cxnLst>
                  <a:cxn ang="0">
                    <a:pos x="60" y="270"/>
                  </a:cxn>
                  <a:cxn ang="0">
                    <a:pos x="216" y="378"/>
                  </a:cxn>
                  <a:cxn ang="0">
                    <a:pos x="228" y="390"/>
                  </a:cxn>
                  <a:cxn ang="0">
                    <a:pos x="246" y="390"/>
                  </a:cxn>
                  <a:cxn ang="0">
                    <a:pos x="282" y="372"/>
                  </a:cxn>
                  <a:cxn ang="0">
                    <a:pos x="390" y="300"/>
                  </a:cxn>
                  <a:cxn ang="0">
                    <a:pos x="384" y="300"/>
                  </a:cxn>
                  <a:cxn ang="0">
                    <a:pos x="366" y="276"/>
                  </a:cxn>
                  <a:cxn ang="0">
                    <a:pos x="354" y="270"/>
                  </a:cxn>
                  <a:cxn ang="0">
                    <a:pos x="342" y="246"/>
                  </a:cxn>
                  <a:cxn ang="0">
                    <a:pos x="348" y="234"/>
                  </a:cxn>
                  <a:cxn ang="0">
                    <a:pos x="348" y="174"/>
                  </a:cxn>
                  <a:cxn ang="0">
                    <a:pos x="342" y="162"/>
                  </a:cxn>
                  <a:cxn ang="0">
                    <a:pos x="348" y="150"/>
                  </a:cxn>
                  <a:cxn ang="0">
                    <a:pos x="342" y="144"/>
                  </a:cxn>
                  <a:cxn ang="0">
                    <a:pos x="342" y="120"/>
                  </a:cxn>
                  <a:cxn ang="0">
                    <a:pos x="324" y="108"/>
                  </a:cxn>
                  <a:cxn ang="0">
                    <a:pos x="318" y="102"/>
                  </a:cxn>
                  <a:cxn ang="0">
                    <a:pos x="306" y="90"/>
                  </a:cxn>
                  <a:cxn ang="0">
                    <a:pos x="306" y="78"/>
                  </a:cxn>
                  <a:cxn ang="0">
                    <a:pos x="324" y="54"/>
                  </a:cxn>
                  <a:cxn ang="0">
                    <a:pos x="324" y="30"/>
                  </a:cxn>
                  <a:cxn ang="0">
                    <a:pos x="324" y="12"/>
                  </a:cxn>
                  <a:cxn ang="0">
                    <a:pos x="330" y="6"/>
                  </a:cxn>
                  <a:cxn ang="0">
                    <a:pos x="330" y="0"/>
                  </a:cxn>
                  <a:cxn ang="0">
                    <a:pos x="318" y="6"/>
                  </a:cxn>
                  <a:cxn ang="0">
                    <a:pos x="288" y="12"/>
                  </a:cxn>
                  <a:cxn ang="0">
                    <a:pos x="222" y="12"/>
                  </a:cxn>
                  <a:cxn ang="0">
                    <a:pos x="162" y="30"/>
                  </a:cxn>
                  <a:cxn ang="0">
                    <a:pos x="132" y="48"/>
                  </a:cxn>
                  <a:cxn ang="0">
                    <a:pos x="138" y="78"/>
                  </a:cxn>
                  <a:cxn ang="0">
                    <a:pos x="144" y="108"/>
                  </a:cxn>
                  <a:cxn ang="0">
                    <a:pos x="132" y="114"/>
                  </a:cxn>
                  <a:cxn ang="0">
                    <a:pos x="108" y="120"/>
                  </a:cxn>
                  <a:cxn ang="0">
                    <a:pos x="102" y="132"/>
                  </a:cxn>
                  <a:cxn ang="0">
                    <a:pos x="96" y="144"/>
                  </a:cxn>
                  <a:cxn ang="0">
                    <a:pos x="60" y="156"/>
                  </a:cxn>
                  <a:cxn ang="0">
                    <a:pos x="30" y="174"/>
                  </a:cxn>
                  <a:cxn ang="0">
                    <a:pos x="6" y="192"/>
                  </a:cxn>
                  <a:cxn ang="0">
                    <a:pos x="0" y="210"/>
                  </a:cxn>
                  <a:cxn ang="0">
                    <a:pos x="6" y="210"/>
                  </a:cxn>
                  <a:cxn ang="0">
                    <a:pos x="6" y="228"/>
                  </a:cxn>
                  <a:cxn ang="0">
                    <a:pos x="60" y="270"/>
                  </a:cxn>
                </a:cxnLst>
                <a:rect l="0" t="0" r="r" b="b"/>
                <a:pathLst>
                  <a:path w="390" h="390">
                    <a:moveTo>
                      <a:pt x="60" y="270"/>
                    </a:moveTo>
                    <a:lnTo>
                      <a:pt x="216" y="378"/>
                    </a:lnTo>
                    <a:lnTo>
                      <a:pt x="228" y="390"/>
                    </a:lnTo>
                    <a:lnTo>
                      <a:pt x="246" y="390"/>
                    </a:lnTo>
                    <a:lnTo>
                      <a:pt x="282" y="372"/>
                    </a:lnTo>
                    <a:lnTo>
                      <a:pt x="390" y="300"/>
                    </a:lnTo>
                    <a:lnTo>
                      <a:pt x="384" y="300"/>
                    </a:lnTo>
                    <a:lnTo>
                      <a:pt x="366" y="276"/>
                    </a:lnTo>
                    <a:lnTo>
                      <a:pt x="354" y="270"/>
                    </a:lnTo>
                    <a:lnTo>
                      <a:pt x="342" y="246"/>
                    </a:lnTo>
                    <a:lnTo>
                      <a:pt x="348" y="234"/>
                    </a:lnTo>
                    <a:lnTo>
                      <a:pt x="348" y="174"/>
                    </a:lnTo>
                    <a:lnTo>
                      <a:pt x="342" y="162"/>
                    </a:lnTo>
                    <a:lnTo>
                      <a:pt x="348" y="150"/>
                    </a:lnTo>
                    <a:lnTo>
                      <a:pt x="342" y="144"/>
                    </a:lnTo>
                    <a:lnTo>
                      <a:pt x="342" y="120"/>
                    </a:lnTo>
                    <a:lnTo>
                      <a:pt x="324" y="108"/>
                    </a:lnTo>
                    <a:lnTo>
                      <a:pt x="318" y="102"/>
                    </a:lnTo>
                    <a:lnTo>
                      <a:pt x="306" y="90"/>
                    </a:lnTo>
                    <a:lnTo>
                      <a:pt x="306" y="78"/>
                    </a:lnTo>
                    <a:lnTo>
                      <a:pt x="324" y="54"/>
                    </a:lnTo>
                    <a:lnTo>
                      <a:pt x="324" y="30"/>
                    </a:lnTo>
                    <a:lnTo>
                      <a:pt x="324" y="12"/>
                    </a:lnTo>
                    <a:lnTo>
                      <a:pt x="330" y="6"/>
                    </a:lnTo>
                    <a:lnTo>
                      <a:pt x="330" y="0"/>
                    </a:lnTo>
                    <a:lnTo>
                      <a:pt x="318" y="6"/>
                    </a:lnTo>
                    <a:lnTo>
                      <a:pt x="288" y="12"/>
                    </a:lnTo>
                    <a:lnTo>
                      <a:pt x="222" y="12"/>
                    </a:lnTo>
                    <a:lnTo>
                      <a:pt x="162" y="30"/>
                    </a:lnTo>
                    <a:lnTo>
                      <a:pt x="132" y="48"/>
                    </a:lnTo>
                    <a:lnTo>
                      <a:pt x="138" y="78"/>
                    </a:lnTo>
                    <a:lnTo>
                      <a:pt x="144" y="108"/>
                    </a:lnTo>
                    <a:lnTo>
                      <a:pt x="132" y="114"/>
                    </a:lnTo>
                    <a:lnTo>
                      <a:pt x="108" y="120"/>
                    </a:lnTo>
                    <a:lnTo>
                      <a:pt x="102" y="132"/>
                    </a:lnTo>
                    <a:lnTo>
                      <a:pt x="96" y="144"/>
                    </a:lnTo>
                    <a:lnTo>
                      <a:pt x="60" y="156"/>
                    </a:lnTo>
                    <a:lnTo>
                      <a:pt x="30" y="174"/>
                    </a:lnTo>
                    <a:lnTo>
                      <a:pt x="6" y="192"/>
                    </a:lnTo>
                    <a:lnTo>
                      <a:pt x="0" y="210"/>
                    </a:lnTo>
                    <a:lnTo>
                      <a:pt x="6" y="210"/>
                    </a:lnTo>
                    <a:lnTo>
                      <a:pt x="6" y="228"/>
                    </a:lnTo>
                    <a:lnTo>
                      <a:pt x="60" y="27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0" name="Freeform 318"/>
              <p:cNvSpPr>
                <a:spLocks/>
              </p:cNvSpPr>
              <p:nvPr/>
            </p:nvSpPr>
            <p:spPr bwMode="auto">
              <a:xfrm>
                <a:off x="4573592" y="2701721"/>
                <a:ext cx="460068" cy="439689"/>
              </a:xfrm>
              <a:custGeom>
                <a:avLst/>
                <a:gdLst/>
                <a:ahLst/>
                <a:cxnLst>
                  <a:cxn ang="0">
                    <a:pos x="60" y="270"/>
                  </a:cxn>
                  <a:cxn ang="0">
                    <a:pos x="216" y="378"/>
                  </a:cxn>
                  <a:cxn ang="0">
                    <a:pos x="228" y="390"/>
                  </a:cxn>
                  <a:cxn ang="0">
                    <a:pos x="246" y="390"/>
                  </a:cxn>
                  <a:cxn ang="0">
                    <a:pos x="282" y="372"/>
                  </a:cxn>
                  <a:cxn ang="0">
                    <a:pos x="390" y="300"/>
                  </a:cxn>
                  <a:cxn ang="0">
                    <a:pos x="384" y="300"/>
                  </a:cxn>
                  <a:cxn ang="0">
                    <a:pos x="366" y="276"/>
                  </a:cxn>
                  <a:cxn ang="0">
                    <a:pos x="354" y="270"/>
                  </a:cxn>
                  <a:cxn ang="0">
                    <a:pos x="342" y="246"/>
                  </a:cxn>
                  <a:cxn ang="0">
                    <a:pos x="348" y="234"/>
                  </a:cxn>
                  <a:cxn ang="0">
                    <a:pos x="348" y="174"/>
                  </a:cxn>
                  <a:cxn ang="0">
                    <a:pos x="342" y="162"/>
                  </a:cxn>
                  <a:cxn ang="0">
                    <a:pos x="348" y="150"/>
                  </a:cxn>
                  <a:cxn ang="0">
                    <a:pos x="342" y="144"/>
                  </a:cxn>
                  <a:cxn ang="0">
                    <a:pos x="342" y="120"/>
                  </a:cxn>
                  <a:cxn ang="0">
                    <a:pos x="324" y="108"/>
                  </a:cxn>
                  <a:cxn ang="0">
                    <a:pos x="318" y="102"/>
                  </a:cxn>
                  <a:cxn ang="0">
                    <a:pos x="306" y="90"/>
                  </a:cxn>
                  <a:cxn ang="0">
                    <a:pos x="306" y="78"/>
                  </a:cxn>
                  <a:cxn ang="0">
                    <a:pos x="324" y="54"/>
                  </a:cxn>
                  <a:cxn ang="0">
                    <a:pos x="324" y="30"/>
                  </a:cxn>
                  <a:cxn ang="0">
                    <a:pos x="324" y="12"/>
                  </a:cxn>
                  <a:cxn ang="0">
                    <a:pos x="330" y="6"/>
                  </a:cxn>
                  <a:cxn ang="0">
                    <a:pos x="330" y="0"/>
                  </a:cxn>
                  <a:cxn ang="0">
                    <a:pos x="318" y="6"/>
                  </a:cxn>
                  <a:cxn ang="0">
                    <a:pos x="288" y="12"/>
                  </a:cxn>
                  <a:cxn ang="0">
                    <a:pos x="222" y="12"/>
                  </a:cxn>
                  <a:cxn ang="0">
                    <a:pos x="162" y="30"/>
                  </a:cxn>
                  <a:cxn ang="0">
                    <a:pos x="132" y="48"/>
                  </a:cxn>
                  <a:cxn ang="0">
                    <a:pos x="138" y="78"/>
                  </a:cxn>
                  <a:cxn ang="0">
                    <a:pos x="144" y="108"/>
                  </a:cxn>
                  <a:cxn ang="0">
                    <a:pos x="132" y="114"/>
                  </a:cxn>
                  <a:cxn ang="0">
                    <a:pos x="108" y="120"/>
                  </a:cxn>
                  <a:cxn ang="0">
                    <a:pos x="102" y="132"/>
                  </a:cxn>
                  <a:cxn ang="0">
                    <a:pos x="96" y="144"/>
                  </a:cxn>
                  <a:cxn ang="0">
                    <a:pos x="60" y="156"/>
                  </a:cxn>
                  <a:cxn ang="0">
                    <a:pos x="30" y="174"/>
                  </a:cxn>
                  <a:cxn ang="0">
                    <a:pos x="6" y="192"/>
                  </a:cxn>
                  <a:cxn ang="0">
                    <a:pos x="0" y="210"/>
                  </a:cxn>
                  <a:cxn ang="0">
                    <a:pos x="6" y="210"/>
                  </a:cxn>
                  <a:cxn ang="0">
                    <a:pos x="6" y="228"/>
                  </a:cxn>
                  <a:cxn ang="0">
                    <a:pos x="60" y="270"/>
                  </a:cxn>
                </a:cxnLst>
                <a:rect l="0" t="0" r="r" b="b"/>
                <a:pathLst>
                  <a:path w="390" h="390">
                    <a:moveTo>
                      <a:pt x="60" y="270"/>
                    </a:moveTo>
                    <a:lnTo>
                      <a:pt x="216" y="378"/>
                    </a:lnTo>
                    <a:lnTo>
                      <a:pt x="228" y="390"/>
                    </a:lnTo>
                    <a:lnTo>
                      <a:pt x="246" y="390"/>
                    </a:lnTo>
                    <a:lnTo>
                      <a:pt x="282" y="372"/>
                    </a:lnTo>
                    <a:lnTo>
                      <a:pt x="390" y="300"/>
                    </a:lnTo>
                    <a:lnTo>
                      <a:pt x="384" y="300"/>
                    </a:lnTo>
                    <a:lnTo>
                      <a:pt x="366" y="276"/>
                    </a:lnTo>
                    <a:lnTo>
                      <a:pt x="354" y="270"/>
                    </a:lnTo>
                    <a:lnTo>
                      <a:pt x="342" y="246"/>
                    </a:lnTo>
                    <a:lnTo>
                      <a:pt x="348" y="234"/>
                    </a:lnTo>
                    <a:lnTo>
                      <a:pt x="348" y="174"/>
                    </a:lnTo>
                    <a:lnTo>
                      <a:pt x="342" y="162"/>
                    </a:lnTo>
                    <a:lnTo>
                      <a:pt x="348" y="150"/>
                    </a:lnTo>
                    <a:lnTo>
                      <a:pt x="342" y="144"/>
                    </a:lnTo>
                    <a:lnTo>
                      <a:pt x="342" y="120"/>
                    </a:lnTo>
                    <a:lnTo>
                      <a:pt x="324" y="108"/>
                    </a:lnTo>
                    <a:lnTo>
                      <a:pt x="318" y="102"/>
                    </a:lnTo>
                    <a:lnTo>
                      <a:pt x="306" y="90"/>
                    </a:lnTo>
                    <a:lnTo>
                      <a:pt x="306" y="78"/>
                    </a:lnTo>
                    <a:lnTo>
                      <a:pt x="324" y="54"/>
                    </a:lnTo>
                    <a:lnTo>
                      <a:pt x="324" y="30"/>
                    </a:lnTo>
                    <a:lnTo>
                      <a:pt x="324" y="12"/>
                    </a:lnTo>
                    <a:lnTo>
                      <a:pt x="330" y="6"/>
                    </a:lnTo>
                    <a:lnTo>
                      <a:pt x="330" y="0"/>
                    </a:lnTo>
                    <a:lnTo>
                      <a:pt x="318" y="6"/>
                    </a:lnTo>
                    <a:lnTo>
                      <a:pt x="288" y="12"/>
                    </a:lnTo>
                    <a:lnTo>
                      <a:pt x="222" y="12"/>
                    </a:lnTo>
                    <a:lnTo>
                      <a:pt x="162" y="30"/>
                    </a:lnTo>
                    <a:lnTo>
                      <a:pt x="132" y="48"/>
                    </a:lnTo>
                    <a:lnTo>
                      <a:pt x="138" y="78"/>
                    </a:lnTo>
                    <a:lnTo>
                      <a:pt x="144" y="108"/>
                    </a:lnTo>
                    <a:lnTo>
                      <a:pt x="132" y="114"/>
                    </a:lnTo>
                    <a:lnTo>
                      <a:pt x="108" y="120"/>
                    </a:lnTo>
                    <a:lnTo>
                      <a:pt x="102" y="132"/>
                    </a:lnTo>
                    <a:lnTo>
                      <a:pt x="96" y="144"/>
                    </a:lnTo>
                    <a:lnTo>
                      <a:pt x="60" y="156"/>
                    </a:lnTo>
                    <a:lnTo>
                      <a:pt x="30" y="174"/>
                    </a:lnTo>
                    <a:lnTo>
                      <a:pt x="6" y="192"/>
                    </a:lnTo>
                    <a:lnTo>
                      <a:pt x="0" y="210"/>
                    </a:lnTo>
                    <a:lnTo>
                      <a:pt x="6" y="210"/>
                    </a:lnTo>
                    <a:lnTo>
                      <a:pt x="6" y="228"/>
                    </a:lnTo>
                    <a:lnTo>
                      <a:pt x="60" y="270"/>
                    </a:lnTo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1" name="Freeform 319"/>
              <p:cNvSpPr>
                <a:spLocks/>
              </p:cNvSpPr>
              <p:nvPr/>
            </p:nvSpPr>
            <p:spPr bwMode="auto">
              <a:xfrm>
                <a:off x="4609202" y="2668537"/>
                <a:ext cx="8546" cy="414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6" y="0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2" name="Freeform 320"/>
              <p:cNvSpPr>
                <a:spLocks/>
              </p:cNvSpPr>
              <p:nvPr/>
            </p:nvSpPr>
            <p:spPr bwMode="auto">
              <a:xfrm>
                <a:off x="4624869" y="2571750"/>
                <a:ext cx="7122" cy="69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0" y="0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3" name="Freeform 321"/>
              <p:cNvSpPr>
                <a:spLocks/>
              </p:cNvSpPr>
              <p:nvPr/>
            </p:nvSpPr>
            <p:spPr bwMode="auto">
              <a:xfrm>
                <a:off x="4560774" y="2515061"/>
                <a:ext cx="276325" cy="206018"/>
              </a:xfrm>
              <a:custGeom>
                <a:avLst/>
                <a:gdLst/>
                <a:ahLst/>
                <a:cxnLst>
                  <a:cxn ang="0">
                    <a:pos x="34" y="5"/>
                  </a:cxn>
                  <a:cxn ang="0">
                    <a:pos x="32" y="5"/>
                  </a:cxn>
                  <a:cxn ang="0">
                    <a:pos x="29" y="4"/>
                  </a:cxn>
                  <a:cxn ang="0">
                    <a:pos x="27" y="4"/>
                  </a:cxn>
                  <a:cxn ang="0">
                    <a:pos x="26" y="4"/>
                  </a:cxn>
                  <a:cxn ang="0">
                    <a:pos x="25" y="2"/>
                  </a:cxn>
                  <a:cxn ang="0">
                    <a:pos x="13" y="0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0" y="3"/>
                  </a:cxn>
                  <a:cxn ang="0">
                    <a:pos x="2" y="8"/>
                  </a:cxn>
                  <a:cxn ang="0">
                    <a:pos x="4" y="6"/>
                  </a:cxn>
                  <a:cxn ang="0">
                    <a:pos x="8" y="7"/>
                  </a:cxn>
                  <a:cxn ang="0">
                    <a:pos x="9" y="8"/>
                  </a:cxn>
                  <a:cxn ang="0">
                    <a:pos x="9" y="8"/>
                  </a:cxn>
                  <a:cxn ang="0">
                    <a:pos x="10" y="9"/>
                  </a:cxn>
                  <a:cxn ang="0">
                    <a:pos x="9" y="12"/>
                  </a:cxn>
                  <a:cxn ang="0">
                    <a:pos x="8" y="17"/>
                  </a:cxn>
                  <a:cxn ang="0">
                    <a:pos x="7" y="20"/>
                  </a:cxn>
                  <a:cxn ang="0">
                    <a:pos x="7" y="22"/>
                  </a:cxn>
                  <a:cxn ang="0">
                    <a:pos x="8" y="22"/>
                  </a:cxn>
                  <a:cxn ang="0">
                    <a:pos x="7" y="23"/>
                  </a:cxn>
                  <a:cxn ang="0">
                    <a:pos x="7" y="24"/>
                  </a:cxn>
                  <a:cxn ang="0">
                    <a:pos x="6" y="27"/>
                  </a:cxn>
                  <a:cxn ang="0">
                    <a:pos x="8" y="27"/>
                  </a:cxn>
                  <a:cxn ang="0">
                    <a:pos x="12" y="30"/>
                  </a:cxn>
                  <a:cxn ang="0">
                    <a:pos x="18" y="28"/>
                  </a:cxn>
                  <a:cxn ang="0">
                    <a:pos x="24" y="27"/>
                  </a:cxn>
                  <a:cxn ang="0">
                    <a:pos x="27" y="23"/>
                  </a:cxn>
                  <a:cxn ang="0">
                    <a:pos x="30" y="19"/>
                  </a:cxn>
                  <a:cxn ang="0">
                    <a:pos x="30" y="17"/>
                  </a:cxn>
                  <a:cxn ang="0">
                    <a:pos x="33" y="11"/>
                  </a:cxn>
                  <a:cxn ang="0">
                    <a:pos x="39" y="7"/>
                  </a:cxn>
                  <a:cxn ang="0">
                    <a:pos x="39" y="6"/>
                  </a:cxn>
                  <a:cxn ang="0">
                    <a:pos x="37" y="6"/>
                  </a:cxn>
                  <a:cxn ang="0">
                    <a:pos x="34" y="5"/>
                  </a:cxn>
                </a:cxnLst>
                <a:rect l="0" t="0" r="r" b="b"/>
                <a:pathLst>
                  <a:path w="39" h="30">
                    <a:moveTo>
                      <a:pt x="34" y="5"/>
                    </a:moveTo>
                    <a:cubicBezTo>
                      <a:pt x="34" y="5"/>
                      <a:pt x="33" y="5"/>
                      <a:pt x="32" y="5"/>
                    </a:cubicBezTo>
                    <a:cubicBezTo>
                      <a:pt x="32" y="5"/>
                      <a:pt x="29" y="4"/>
                      <a:pt x="29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1" y="3"/>
                      <a:pt x="0" y="3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7" y="6"/>
                      <a:pt x="37" y="6"/>
                      <a:pt x="37" y="6"/>
                    </a:cubicBezTo>
                    <a:lnTo>
                      <a:pt x="34" y="5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4" name="Freeform 322"/>
              <p:cNvSpPr>
                <a:spLocks/>
              </p:cNvSpPr>
              <p:nvPr/>
            </p:nvSpPr>
            <p:spPr bwMode="auto">
              <a:xfrm>
                <a:off x="4560774" y="2556541"/>
                <a:ext cx="71218" cy="145180"/>
              </a:xfrm>
              <a:custGeom>
                <a:avLst/>
                <a:gdLst/>
                <a:ahLst/>
                <a:cxnLst>
                  <a:cxn ang="0">
                    <a:pos x="42" y="103"/>
                  </a:cxn>
                  <a:cxn ang="0">
                    <a:pos x="42" y="97"/>
                  </a:cxn>
                  <a:cxn ang="0">
                    <a:pos x="42" y="97"/>
                  </a:cxn>
                  <a:cxn ang="0">
                    <a:pos x="42" y="85"/>
                  </a:cxn>
                  <a:cxn ang="0">
                    <a:pos x="48" y="73"/>
                  </a:cxn>
                  <a:cxn ang="0">
                    <a:pos x="48" y="67"/>
                  </a:cxn>
                  <a:cxn ang="0">
                    <a:pos x="48" y="49"/>
                  </a:cxn>
                  <a:cxn ang="0">
                    <a:pos x="54" y="43"/>
                  </a:cxn>
                  <a:cxn ang="0">
                    <a:pos x="54" y="31"/>
                  </a:cxn>
                  <a:cxn ang="0">
                    <a:pos x="60" y="19"/>
                  </a:cxn>
                  <a:cxn ang="0">
                    <a:pos x="54" y="13"/>
                  </a:cxn>
                  <a:cxn ang="0">
                    <a:pos x="48" y="6"/>
                  </a:cxn>
                  <a:cxn ang="0">
                    <a:pos x="30" y="0"/>
                  </a:cxn>
                  <a:cxn ang="0">
                    <a:pos x="18" y="6"/>
                  </a:cxn>
                  <a:cxn ang="0">
                    <a:pos x="12" y="13"/>
                  </a:cxn>
                  <a:cxn ang="0">
                    <a:pos x="12" y="13"/>
                  </a:cxn>
                  <a:cxn ang="0">
                    <a:pos x="6" y="13"/>
                  </a:cxn>
                  <a:cxn ang="0">
                    <a:pos x="12" y="37"/>
                  </a:cxn>
                  <a:cxn ang="0">
                    <a:pos x="12" y="61"/>
                  </a:cxn>
                  <a:cxn ang="0">
                    <a:pos x="0" y="91"/>
                  </a:cxn>
                  <a:cxn ang="0">
                    <a:pos x="12" y="97"/>
                  </a:cxn>
                  <a:cxn ang="0">
                    <a:pos x="12" y="127"/>
                  </a:cxn>
                  <a:cxn ang="0">
                    <a:pos x="36" y="127"/>
                  </a:cxn>
                  <a:cxn ang="0">
                    <a:pos x="42" y="115"/>
                  </a:cxn>
                  <a:cxn ang="0">
                    <a:pos x="42" y="103"/>
                  </a:cxn>
                </a:cxnLst>
                <a:rect l="0" t="0" r="r" b="b"/>
                <a:pathLst>
                  <a:path w="60" h="127">
                    <a:moveTo>
                      <a:pt x="42" y="103"/>
                    </a:moveTo>
                    <a:lnTo>
                      <a:pt x="42" y="97"/>
                    </a:lnTo>
                    <a:lnTo>
                      <a:pt x="42" y="97"/>
                    </a:lnTo>
                    <a:lnTo>
                      <a:pt x="42" y="85"/>
                    </a:lnTo>
                    <a:lnTo>
                      <a:pt x="48" y="73"/>
                    </a:lnTo>
                    <a:lnTo>
                      <a:pt x="48" y="67"/>
                    </a:lnTo>
                    <a:lnTo>
                      <a:pt x="48" y="49"/>
                    </a:lnTo>
                    <a:lnTo>
                      <a:pt x="54" y="43"/>
                    </a:lnTo>
                    <a:lnTo>
                      <a:pt x="54" y="31"/>
                    </a:lnTo>
                    <a:lnTo>
                      <a:pt x="60" y="19"/>
                    </a:lnTo>
                    <a:lnTo>
                      <a:pt x="54" y="13"/>
                    </a:lnTo>
                    <a:lnTo>
                      <a:pt x="48" y="6"/>
                    </a:lnTo>
                    <a:lnTo>
                      <a:pt x="30" y="0"/>
                    </a:lnTo>
                    <a:lnTo>
                      <a:pt x="18" y="6"/>
                    </a:lnTo>
                    <a:lnTo>
                      <a:pt x="12" y="13"/>
                    </a:lnTo>
                    <a:lnTo>
                      <a:pt x="12" y="13"/>
                    </a:lnTo>
                    <a:lnTo>
                      <a:pt x="6" y="13"/>
                    </a:lnTo>
                    <a:lnTo>
                      <a:pt x="12" y="37"/>
                    </a:lnTo>
                    <a:lnTo>
                      <a:pt x="12" y="61"/>
                    </a:lnTo>
                    <a:lnTo>
                      <a:pt x="0" y="91"/>
                    </a:lnTo>
                    <a:lnTo>
                      <a:pt x="12" y="97"/>
                    </a:lnTo>
                    <a:lnTo>
                      <a:pt x="12" y="127"/>
                    </a:lnTo>
                    <a:lnTo>
                      <a:pt x="36" y="127"/>
                    </a:lnTo>
                    <a:lnTo>
                      <a:pt x="42" y="115"/>
                    </a:lnTo>
                    <a:lnTo>
                      <a:pt x="42" y="103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5" name="Freeform 323"/>
              <p:cNvSpPr>
                <a:spLocks/>
              </p:cNvSpPr>
              <p:nvPr/>
            </p:nvSpPr>
            <p:spPr bwMode="auto">
              <a:xfrm>
                <a:off x="4617748" y="2578664"/>
                <a:ext cx="14244" cy="55307"/>
              </a:xfrm>
              <a:custGeom>
                <a:avLst/>
                <a:gdLst/>
                <a:ahLst/>
                <a:cxnLst>
                  <a:cxn ang="0">
                    <a:pos x="6" y="24"/>
                  </a:cxn>
                  <a:cxn ang="0">
                    <a:pos x="0" y="30"/>
                  </a:cxn>
                  <a:cxn ang="0">
                    <a:pos x="0" y="48"/>
                  </a:cxn>
                  <a:cxn ang="0">
                    <a:pos x="6" y="18"/>
                  </a:cxn>
                  <a:cxn ang="0">
                    <a:pos x="12" y="0"/>
                  </a:cxn>
                  <a:cxn ang="0">
                    <a:pos x="6" y="12"/>
                  </a:cxn>
                  <a:cxn ang="0">
                    <a:pos x="6" y="24"/>
                  </a:cxn>
                </a:cxnLst>
                <a:rect l="0" t="0" r="r" b="b"/>
                <a:pathLst>
                  <a:path w="12" h="48">
                    <a:moveTo>
                      <a:pt x="6" y="24"/>
                    </a:moveTo>
                    <a:lnTo>
                      <a:pt x="0" y="30"/>
                    </a:lnTo>
                    <a:lnTo>
                      <a:pt x="0" y="48"/>
                    </a:lnTo>
                    <a:lnTo>
                      <a:pt x="6" y="18"/>
                    </a:lnTo>
                    <a:lnTo>
                      <a:pt x="12" y="0"/>
                    </a:lnTo>
                    <a:lnTo>
                      <a:pt x="6" y="12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6" name="Freeform 324"/>
              <p:cNvSpPr>
                <a:spLocks/>
              </p:cNvSpPr>
              <p:nvPr/>
            </p:nvSpPr>
            <p:spPr bwMode="auto">
              <a:xfrm>
                <a:off x="4604928" y="2672685"/>
                <a:ext cx="4274" cy="29036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12"/>
                  </a:cxn>
                  <a:cxn ang="0">
                    <a:pos x="0" y="24"/>
                  </a:cxn>
                  <a:cxn ang="0">
                    <a:pos x="6" y="6"/>
                  </a:cxn>
                  <a:cxn ang="0">
                    <a:pos x="6" y="0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6" y="12"/>
                    </a:lnTo>
                    <a:lnTo>
                      <a:pt x="0" y="24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7" name="Freeform 325"/>
              <p:cNvSpPr>
                <a:spLocks/>
              </p:cNvSpPr>
              <p:nvPr/>
            </p:nvSpPr>
            <p:spPr bwMode="auto">
              <a:xfrm>
                <a:off x="4609202" y="2633970"/>
                <a:ext cx="8546" cy="1935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6" y="0"/>
                  </a:cxn>
                  <a:cxn ang="0">
                    <a:pos x="6" y="12"/>
                  </a:cxn>
                  <a:cxn ang="0">
                    <a:pos x="0" y="18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6" y="0"/>
                    </a:lnTo>
                    <a:lnTo>
                      <a:pt x="6" y="12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8" name="Freeform 326"/>
              <p:cNvSpPr>
                <a:spLocks/>
              </p:cNvSpPr>
              <p:nvPr/>
            </p:nvSpPr>
            <p:spPr bwMode="auto">
              <a:xfrm>
                <a:off x="4609202" y="2653328"/>
                <a:ext cx="0" cy="15209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9" name="Freeform 327"/>
              <p:cNvSpPr>
                <a:spLocks/>
              </p:cNvSpPr>
              <p:nvPr/>
            </p:nvSpPr>
            <p:spPr bwMode="auto">
              <a:xfrm>
                <a:off x="5884001" y="2693425"/>
                <a:ext cx="22790" cy="152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" y="12"/>
                  </a:cxn>
                  <a:cxn ang="0">
                    <a:pos x="18" y="12"/>
                  </a:cxn>
                  <a:cxn ang="0">
                    <a:pos x="6" y="0"/>
                  </a:cxn>
                  <a:cxn ang="0">
                    <a:pos x="0" y="0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18" y="12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80" name="Freeform 328"/>
              <p:cNvSpPr>
                <a:spLocks/>
              </p:cNvSpPr>
              <p:nvPr/>
            </p:nvSpPr>
            <p:spPr bwMode="auto">
              <a:xfrm>
                <a:off x="5851242" y="2660241"/>
                <a:ext cx="12819" cy="2074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18"/>
                  </a:cxn>
                  <a:cxn ang="0">
                    <a:pos x="12" y="12"/>
                  </a:cxn>
                  <a:cxn ang="0">
                    <a:pos x="0" y="0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12" y="18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81" name="Freeform 334"/>
              <p:cNvSpPr>
                <a:spLocks/>
              </p:cNvSpPr>
              <p:nvPr/>
            </p:nvSpPr>
            <p:spPr bwMode="auto">
              <a:xfrm>
                <a:off x="5228797" y="1429664"/>
                <a:ext cx="239292" cy="510206"/>
              </a:xfrm>
              <a:custGeom>
                <a:avLst/>
                <a:gdLst/>
                <a:ahLst/>
                <a:cxnLst>
                  <a:cxn ang="0">
                    <a:pos x="34" y="55"/>
                  </a:cxn>
                  <a:cxn ang="0">
                    <a:pos x="32" y="54"/>
                  </a:cxn>
                  <a:cxn ang="0">
                    <a:pos x="30" y="52"/>
                  </a:cxn>
                  <a:cxn ang="0">
                    <a:pos x="31" y="47"/>
                  </a:cxn>
                  <a:cxn ang="0">
                    <a:pos x="30" y="45"/>
                  </a:cxn>
                  <a:cxn ang="0">
                    <a:pos x="30" y="43"/>
                  </a:cxn>
                  <a:cxn ang="0">
                    <a:pos x="29" y="42"/>
                  </a:cxn>
                  <a:cxn ang="0">
                    <a:pos x="29" y="40"/>
                  </a:cxn>
                  <a:cxn ang="0">
                    <a:pos x="28" y="38"/>
                  </a:cxn>
                  <a:cxn ang="0">
                    <a:pos x="30" y="36"/>
                  </a:cxn>
                  <a:cxn ang="0">
                    <a:pos x="27" y="27"/>
                  </a:cxn>
                  <a:cxn ang="0">
                    <a:pos x="30" y="21"/>
                  </a:cxn>
                  <a:cxn ang="0">
                    <a:pos x="28" y="17"/>
                  </a:cxn>
                  <a:cxn ang="0">
                    <a:pos x="25" y="15"/>
                  </a:cxn>
                  <a:cxn ang="0">
                    <a:pos x="25" y="14"/>
                  </a:cxn>
                  <a:cxn ang="0">
                    <a:pos x="25" y="10"/>
                  </a:cxn>
                  <a:cxn ang="0">
                    <a:pos x="25" y="10"/>
                  </a:cxn>
                  <a:cxn ang="0">
                    <a:pos x="26" y="9"/>
                  </a:cxn>
                  <a:cxn ang="0">
                    <a:pos x="26" y="8"/>
                  </a:cxn>
                  <a:cxn ang="0">
                    <a:pos x="27" y="6"/>
                  </a:cxn>
                  <a:cxn ang="0">
                    <a:pos x="27" y="3"/>
                  </a:cxn>
                  <a:cxn ang="0">
                    <a:pos x="24" y="0"/>
                  </a:cxn>
                  <a:cxn ang="0">
                    <a:pos x="19" y="1"/>
                  </a:cxn>
                  <a:cxn ang="0">
                    <a:pos x="17" y="3"/>
                  </a:cxn>
                  <a:cxn ang="0">
                    <a:pos x="15" y="8"/>
                  </a:cxn>
                  <a:cxn ang="0">
                    <a:pos x="12" y="11"/>
                  </a:cxn>
                  <a:cxn ang="0">
                    <a:pos x="11" y="10"/>
                  </a:cxn>
                  <a:cxn ang="0">
                    <a:pos x="8" y="11"/>
                  </a:cxn>
                  <a:cxn ang="0">
                    <a:pos x="5" y="10"/>
                  </a:cxn>
                  <a:cxn ang="0">
                    <a:pos x="3" y="8"/>
                  </a:cxn>
                  <a:cxn ang="0">
                    <a:pos x="2" y="6"/>
                  </a:cxn>
                  <a:cxn ang="0">
                    <a:pos x="1" y="8"/>
                  </a:cxn>
                  <a:cxn ang="0">
                    <a:pos x="0" y="8"/>
                  </a:cxn>
                  <a:cxn ang="0">
                    <a:pos x="1" y="10"/>
                  </a:cxn>
                  <a:cxn ang="0">
                    <a:pos x="4" y="13"/>
                  </a:cxn>
                  <a:cxn ang="0">
                    <a:pos x="6" y="14"/>
                  </a:cxn>
                  <a:cxn ang="0">
                    <a:pos x="7" y="14"/>
                  </a:cxn>
                  <a:cxn ang="0">
                    <a:pos x="9" y="19"/>
                  </a:cxn>
                  <a:cxn ang="0">
                    <a:pos x="9" y="23"/>
                  </a:cxn>
                  <a:cxn ang="0">
                    <a:pos x="9" y="26"/>
                  </a:cxn>
                  <a:cxn ang="0">
                    <a:pos x="10" y="29"/>
                  </a:cxn>
                  <a:cxn ang="0">
                    <a:pos x="10" y="30"/>
                  </a:cxn>
                  <a:cxn ang="0">
                    <a:pos x="10" y="35"/>
                  </a:cxn>
                  <a:cxn ang="0">
                    <a:pos x="10" y="36"/>
                  </a:cxn>
                  <a:cxn ang="0">
                    <a:pos x="12" y="36"/>
                  </a:cxn>
                  <a:cxn ang="0">
                    <a:pos x="14" y="40"/>
                  </a:cxn>
                  <a:cxn ang="0">
                    <a:pos x="9" y="49"/>
                  </a:cxn>
                  <a:cxn ang="0">
                    <a:pos x="4" y="53"/>
                  </a:cxn>
                  <a:cxn ang="0">
                    <a:pos x="1" y="58"/>
                  </a:cxn>
                  <a:cxn ang="0">
                    <a:pos x="2" y="66"/>
                  </a:cxn>
                  <a:cxn ang="0">
                    <a:pos x="3" y="71"/>
                  </a:cxn>
                  <a:cxn ang="0">
                    <a:pos x="5" y="73"/>
                  </a:cxn>
                  <a:cxn ang="0">
                    <a:pos x="7" y="75"/>
                  </a:cxn>
                  <a:cxn ang="0">
                    <a:pos x="12" y="75"/>
                  </a:cxn>
                  <a:cxn ang="0">
                    <a:pos x="20" y="72"/>
                  </a:cxn>
                  <a:cxn ang="0">
                    <a:pos x="22" y="72"/>
                  </a:cxn>
                  <a:cxn ang="0">
                    <a:pos x="34" y="58"/>
                  </a:cxn>
                  <a:cxn ang="0">
                    <a:pos x="34" y="55"/>
                  </a:cxn>
                </a:cxnLst>
                <a:rect l="0" t="0" r="r" b="b"/>
                <a:pathLst>
                  <a:path w="34" h="75">
                    <a:moveTo>
                      <a:pt x="34" y="55"/>
                    </a:moveTo>
                    <a:cubicBezTo>
                      <a:pt x="32" y="54"/>
                      <a:pt x="32" y="54"/>
                      <a:pt x="32" y="54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1" y="47"/>
                      <a:pt x="30" y="46"/>
                      <a:pt x="30" y="45"/>
                    </a:cubicBezTo>
                    <a:cubicBezTo>
                      <a:pt x="29" y="45"/>
                      <a:pt x="30" y="43"/>
                      <a:pt x="30" y="43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3" y="71"/>
                      <a:pt x="3" y="71"/>
                      <a:pt x="3" y="71"/>
                    </a:cubicBezTo>
                    <a:cubicBezTo>
                      <a:pt x="5" y="73"/>
                      <a:pt x="5" y="73"/>
                      <a:pt x="5" y="73"/>
                    </a:cubicBezTo>
                    <a:cubicBezTo>
                      <a:pt x="7" y="75"/>
                      <a:pt x="7" y="75"/>
                      <a:pt x="7" y="7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34" y="58"/>
                      <a:pt x="34" y="58"/>
                      <a:pt x="34" y="58"/>
                    </a:cubicBezTo>
                    <a:lnTo>
                      <a:pt x="34" y="55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82" name="Freeform 335"/>
              <p:cNvSpPr>
                <a:spLocks/>
              </p:cNvSpPr>
              <p:nvPr/>
            </p:nvSpPr>
            <p:spPr bwMode="auto">
              <a:xfrm>
                <a:off x="5475211" y="2238527"/>
                <a:ext cx="14244" cy="6913"/>
              </a:xfrm>
              <a:custGeom>
                <a:avLst/>
                <a:gdLst/>
                <a:ahLst/>
                <a:cxnLst>
                  <a:cxn ang="0">
                    <a:pos x="1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12" y="6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83" name="Freeform 336"/>
              <p:cNvSpPr>
                <a:spLocks/>
              </p:cNvSpPr>
              <p:nvPr/>
            </p:nvSpPr>
            <p:spPr bwMode="auto">
              <a:xfrm>
                <a:off x="5384052" y="857238"/>
                <a:ext cx="3402790" cy="1768436"/>
              </a:xfrm>
              <a:custGeom>
                <a:avLst/>
                <a:gdLst/>
                <a:ahLst/>
                <a:cxnLst>
                  <a:cxn ang="0">
                    <a:pos x="470" y="89"/>
                  </a:cxn>
                  <a:cxn ang="0">
                    <a:pos x="451" y="97"/>
                  </a:cxn>
                  <a:cxn ang="0">
                    <a:pos x="431" y="89"/>
                  </a:cxn>
                  <a:cxn ang="0">
                    <a:pos x="403" y="77"/>
                  </a:cxn>
                  <a:cxn ang="0">
                    <a:pos x="362" y="59"/>
                  </a:cxn>
                  <a:cxn ang="0">
                    <a:pos x="342" y="70"/>
                  </a:cxn>
                  <a:cxn ang="0">
                    <a:pos x="323" y="73"/>
                  </a:cxn>
                  <a:cxn ang="0">
                    <a:pos x="312" y="51"/>
                  </a:cxn>
                  <a:cxn ang="0">
                    <a:pos x="287" y="53"/>
                  </a:cxn>
                  <a:cxn ang="0">
                    <a:pos x="264" y="44"/>
                  </a:cxn>
                  <a:cxn ang="0">
                    <a:pos x="262" y="39"/>
                  </a:cxn>
                  <a:cxn ang="0">
                    <a:pos x="254" y="8"/>
                  </a:cxn>
                  <a:cxn ang="0">
                    <a:pos x="216" y="19"/>
                  </a:cxn>
                  <a:cxn ang="0">
                    <a:pos x="169" y="54"/>
                  </a:cxn>
                  <a:cxn ang="0">
                    <a:pos x="152" y="59"/>
                  </a:cxn>
                  <a:cxn ang="0">
                    <a:pos x="143" y="76"/>
                  </a:cxn>
                  <a:cxn ang="0">
                    <a:pos x="128" y="70"/>
                  </a:cxn>
                  <a:cxn ang="0">
                    <a:pos x="132" y="94"/>
                  </a:cxn>
                  <a:cxn ang="0">
                    <a:pos x="104" y="95"/>
                  </a:cxn>
                  <a:cxn ang="0">
                    <a:pos x="83" y="97"/>
                  </a:cxn>
                  <a:cxn ang="0">
                    <a:pos x="59" y="112"/>
                  </a:cxn>
                  <a:cxn ang="0">
                    <a:pos x="53" y="99"/>
                  </a:cxn>
                  <a:cxn ang="0">
                    <a:pos x="49" y="116"/>
                  </a:cxn>
                  <a:cxn ang="0">
                    <a:pos x="39" y="129"/>
                  </a:cxn>
                  <a:cxn ang="0">
                    <a:pos x="31" y="136"/>
                  </a:cxn>
                  <a:cxn ang="0">
                    <a:pos x="23" y="118"/>
                  </a:cxn>
                  <a:cxn ang="0">
                    <a:pos x="22" y="113"/>
                  </a:cxn>
                  <a:cxn ang="0">
                    <a:pos x="36" y="101"/>
                  </a:cxn>
                  <a:cxn ang="0">
                    <a:pos x="13" y="87"/>
                  </a:cxn>
                  <a:cxn ang="0">
                    <a:pos x="4" y="94"/>
                  </a:cxn>
                  <a:cxn ang="0">
                    <a:pos x="8" y="107"/>
                  </a:cxn>
                  <a:cxn ang="0">
                    <a:pos x="8" y="129"/>
                  </a:cxn>
                  <a:cxn ang="0">
                    <a:pos x="11" y="143"/>
                  </a:cxn>
                  <a:cxn ang="0">
                    <a:pos x="2" y="164"/>
                  </a:cxn>
                  <a:cxn ang="0">
                    <a:pos x="9" y="186"/>
                  </a:cxn>
                  <a:cxn ang="0">
                    <a:pos x="15" y="205"/>
                  </a:cxn>
                  <a:cxn ang="0">
                    <a:pos x="34" y="219"/>
                  </a:cxn>
                  <a:cxn ang="0">
                    <a:pos x="26" y="232"/>
                  </a:cxn>
                  <a:cxn ang="0">
                    <a:pos x="45" y="248"/>
                  </a:cxn>
                  <a:cxn ang="0">
                    <a:pos x="59" y="256"/>
                  </a:cxn>
                  <a:cxn ang="0">
                    <a:pos x="63" y="244"/>
                  </a:cxn>
                  <a:cxn ang="0">
                    <a:pos x="63" y="224"/>
                  </a:cxn>
                  <a:cxn ang="0">
                    <a:pos x="82" y="209"/>
                  </a:cxn>
                  <a:cxn ang="0">
                    <a:pos x="109" y="196"/>
                  </a:cxn>
                  <a:cxn ang="0">
                    <a:pos x="160" y="203"/>
                  </a:cxn>
                  <a:cxn ang="0">
                    <a:pos x="191" y="222"/>
                  </a:cxn>
                  <a:cxn ang="0">
                    <a:pos x="224" y="211"/>
                  </a:cxn>
                  <a:cxn ang="0">
                    <a:pos x="275" y="216"/>
                  </a:cxn>
                  <a:cxn ang="0">
                    <a:pos x="307" y="200"/>
                  </a:cxn>
                  <a:cxn ang="0">
                    <a:pos x="329" y="239"/>
                  </a:cxn>
                  <a:cxn ang="0">
                    <a:pos x="335" y="250"/>
                  </a:cxn>
                  <a:cxn ang="0">
                    <a:pos x="360" y="203"/>
                  </a:cxn>
                  <a:cxn ang="0">
                    <a:pos x="341" y="192"/>
                  </a:cxn>
                  <a:cxn ang="0">
                    <a:pos x="371" y="164"/>
                  </a:cxn>
                  <a:cxn ang="0">
                    <a:pos x="403" y="166"/>
                  </a:cxn>
                  <a:cxn ang="0">
                    <a:pos x="421" y="155"/>
                  </a:cxn>
                  <a:cxn ang="0">
                    <a:pos x="419" y="166"/>
                  </a:cxn>
                  <a:cxn ang="0">
                    <a:pos x="416" y="202"/>
                  </a:cxn>
                  <a:cxn ang="0">
                    <a:pos x="427" y="184"/>
                  </a:cxn>
                  <a:cxn ang="0">
                    <a:pos x="435" y="161"/>
                  </a:cxn>
                  <a:cxn ang="0">
                    <a:pos x="457" y="156"/>
                  </a:cxn>
                  <a:cxn ang="0">
                    <a:pos x="479" y="140"/>
                  </a:cxn>
                </a:cxnLst>
                <a:rect l="0" t="0" r="r" b="b"/>
                <a:pathLst>
                  <a:path w="483" h="260">
                    <a:moveTo>
                      <a:pt x="482" y="127"/>
                    </a:moveTo>
                    <a:cubicBezTo>
                      <a:pt x="483" y="96"/>
                      <a:pt x="483" y="96"/>
                      <a:pt x="483" y="96"/>
                    </a:cubicBezTo>
                    <a:cubicBezTo>
                      <a:pt x="480" y="95"/>
                      <a:pt x="480" y="95"/>
                      <a:pt x="480" y="95"/>
                    </a:cubicBezTo>
                    <a:cubicBezTo>
                      <a:pt x="478" y="94"/>
                      <a:pt x="478" y="94"/>
                      <a:pt x="478" y="94"/>
                    </a:cubicBezTo>
                    <a:cubicBezTo>
                      <a:pt x="478" y="94"/>
                      <a:pt x="474" y="90"/>
                      <a:pt x="474" y="90"/>
                    </a:cubicBezTo>
                    <a:cubicBezTo>
                      <a:pt x="473" y="89"/>
                      <a:pt x="470" y="89"/>
                      <a:pt x="470" y="89"/>
                    </a:cubicBezTo>
                    <a:cubicBezTo>
                      <a:pt x="463" y="88"/>
                      <a:pt x="463" y="88"/>
                      <a:pt x="463" y="88"/>
                    </a:cubicBezTo>
                    <a:cubicBezTo>
                      <a:pt x="459" y="87"/>
                      <a:pt x="459" y="87"/>
                      <a:pt x="459" y="87"/>
                    </a:cubicBezTo>
                    <a:cubicBezTo>
                      <a:pt x="456" y="87"/>
                      <a:pt x="456" y="87"/>
                      <a:pt x="456" y="87"/>
                    </a:cubicBezTo>
                    <a:cubicBezTo>
                      <a:pt x="454" y="87"/>
                      <a:pt x="454" y="87"/>
                      <a:pt x="454" y="87"/>
                    </a:cubicBezTo>
                    <a:cubicBezTo>
                      <a:pt x="455" y="95"/>
                      <a:pt x="455" y="95"/>
                      <a:pt x="455" y="95"/>
                    </a:cubicBezTo>
                    <a:cubicBezTo>
                      <a:pt x="455" y="95"/>
                      <a:pt x="451" y="97"/>
                      <a:pt x="451" y="97"/>
                    </a:cubicBezTo>
                    <a:cubicBezTo>
                      <a:pt x="450" y="97"/>
                      <a:pt x="448" y="94"/>
                      <a:pt x="448" y="94"/>
                    </a:cubicBezTo>
                    <a:cubicBezTo>
                      <a:pt x="445" y="91"/>
                      <a:pt x="445" y="91"/>
                      <a:pt x="445" y="91"/>
                    </a:cubicBezTo>
                    <a:cubicBezTo>
                      <a:pt x="445" y="89"/>
                      <a:pt x="445" y="89"/>
                      <a:pt x="445" y="89"/>
                    </a:cubicBezTo>
                    <a:cubicBezTo>
                      <a:pt x="440" y="89"/>
                      <a:pt x="440" y="89"/>
                      <a:pt x="440" y="89"/>
                    </a:cubicBezTo>
                    <a:cubicBezTo>
                      <a:pt x="437" y="90"/>
                      <a:pt x="437" y="90"/>
                      <a:pt x="437" y="90"/>
                    </a:cubicBezTo>
                    <a:cubicBezTo>
                      <a:pt x="431" y="89"/>
                      <a:pt x="431" y="89"/>
                      <a:pt x="431" y="89"/>
                    </a:cubicBezTo>
                    <a:cubicBezTo>
                      <a:pt x="426" y="89"/>
                      <a:pt x="426" y="89"/>
                      <a:pt x="426" y="89"/>
                    </a:cubicBezTo>
                    <a:cubicBezTo>
                      <a:pt x="423" y="90"/>
                      <a:pt x="423" y="90"/>
                      <a:pt x="423" y="90"/>
                    </a:cubicBezTo>
                    <a:cubicBezTo>
                      <a:pt x="419" y="87"/>
                      <a:pt x="419" y="87"/>
                      <a:pt x="419" y="87"/>
                    </a:cubicBezTo>
                    <a:cubicBezTo>
                      <a:pt x="419" y="80"/>
                      <a:pt x="419" y="80"/>
                      <a:pt x="419" y="80"/>
                    </a:cubicBezTo>
                    <a:cubicBezTo>
                      <a:pt x="413" y="77"/>
                      <a:pt x="413" y="77"/>
                      <a:pt x="413" y="77"/>
                    </a:cubicBezTo>
                    <a:cubicBezTo>
                      <a:pt x="403" y="77"/>
                      <a:pt x="403" y="77"/>
                      <a:pt x="403" y="77"/>
                    </a:cubicBezTo>
                    <a:cubicBezTo>
                      <a:pt x="394" y="77"/>
                      <a:pt x="394" y="77"/>
                      <a:pt x="394" y="77"/>
                    </a:cubicBezTo>
                    <a:cubicBezTo>
                      <a:pt x="393" y="75"/>
                      <a:pt x="393" y="75"/>
                      <a:pt x="393" y="75"/>
                    </a:cubicBezTo>
                    <a:cubicBezTo>
                      <a:pt x="392" y="72"/>
                      <a:pt x="392" y="72"/>
                      <a:pt x="392" y="72"/>
                    </a:cubicBezTo>
                    <a:cubicBezTo>
                      <a:pt x="386" y="69"/>
                      <a:pt x="386" y="69"/>
                      <a:pt x="386" y="69"/>
                    </a:cubicBezTo>
                    <a:cubicBezTo>
                      <a:pt x="386" y="64"/>
                      <a:pt x="386" y="64"/>
                      <a:pt x="386" y="64"/>
                    </a:cubicBezTo>
                    <a:cubicBezTo>
                      <a:pt x="362" y="59"/>
                      <a:pt x="362" y="59"/>
                      <a:pt x="362" y="59"/>
                    </a:cubicBezTo>
                    <a:cubicBezTo>
                      <a:pt x="361" y="61"/>
                      <a:pt x="361" y="61"/>
                      <a:pt x="361" y="61"/>
                    </a:cubicBezTo>
                    <a:cubicBezTo>
                      <a:pt x="356" y="65"/>
                      <a:pt x="356" y="65"/>
                      <a:pt x="356" y="65"/>
                    </a:cubicBezTo>
                    <a:cubicBezTo>
                      <a:pt x="357" y="71"/>
                      <a:pt x="357" y="71"/>
                      <a:pt x="357" y="71"/>
                    </a:cubicBezTo>
                    <a:cubicBezTo>
                      <a:pt x="351" y="73"/>
                      <a:pt x="351" y="73"/>
                      <a:pt x="351" y="73"/>
                    </a:cubicBezTo>
                    <a:cubicBezTo>
                      <a:pt x="347" y="72"/>
                      <a:pt x="347" y="72"/>
                      <a:pt x="347" y="72"/>
                    </a:cubicBezTo>
                    <a:cubicBezTo>
                      <a:pt x="342" y="70"/>
                      <a:pt x="342" y="70"/>
                      <a:pt x="342" y="70"/>
                    </a:cubicBezTo>
                    <a:cubicBezTo>
                      <a:pt x="340" y="72"/>
                      <a:pt x="340" y="72"/>
                      <a:pt x="340" y="72"/>
                    </a:cubicBezTo>
                    <a:cubicBezTo>
                      <a:pt x="336" y="71"/>
                      <a:pt x="336" y="71"/>
                      <a:pt x="336" y="71"/>
                    </a:cubicBezTo>
                    <a:cubicBezTo>
                      <a:pt x="332" y="68"/>
                      <a:pt x="332" y="68"/>
                      <a:pt x="332" y="68"/>
                    </a:cubicBezTo>
                    <a:cubicBezTo>
                      <a:pt x="331" y="74"/>
                      <a:pt x="331" y="74"/>
                      <a:pt x="331" y="74"/>
                    </a:cubicBezTo>
                    <a:cubicBezTo>
                      <a:pt x="328" y="78"/>
                      <a:pt x="328" y="78"/>
                      <a:pt x="328" y="78"/>
                    </a:cubicBezTo>
                    <a:cubicBezTo>
                      <a:pt x="323" y="73"/>
                      <a:pt x="323" y="73"/>
                      <a:pt x="323" y="73"/>
                    </a:cubicBezTo>
                    <a:cubicBezTo>
                      <a:pt x="320" y="67"/>
                      <a:pt x="320" y="67"/>
                      <a:pt x="320" y="67"/>
                    </a:cubicBezTo>
                    <a:cubicBezTo>
                      <a:pt x="323" y="60"/>
                      <a:pt x="323" y="60"/>
                      <a:pt x="323" y="60"/>
                    </a:cubicBezTo>
                    <a:cubicBezTo>
                      <a:pt x="323" y="57"/>
                      <a:pt x="323" y="57"/>
                      <a:pt x="323" y="57"/>
                    </a:cubicBezTo>
                    <a:cubicBezTo>
                      <a:pt x="320" y="52"/>
                      <a:pt x="320" y="52"/>
                      <a:pt x="320" y="52"/>
                    </a:cubicBezTo>
                    <a:cubicBezTo>
                      <a:pt x="316" y="51"/>
                      <a:pt x="316" y="51"/>
                      <a:pt x="316" y="51"/>
                    </a:cubicBezTo>
                    <a:cubicBezTo>
                      <a:pt x="312" y="51"/>
                      <a:pt x="312" y="51"/>
                      <a:pt x="312" y="51"/>
                    </a:cubicBezTo>
                    <a:cubicBezTo>
                      <a:pt x="310" y="49"/>
                      <a:pt x="310" y="49"/>
                      <a:pt x="310" y="49"/>
                    </a:cubicBezTo>
                    <a:cubicBezTo>
                      <a:pt x="306" y="46"/>
                      <a:pt x="306" y="46"/>
                      <a:pt x="306" y="46"/>
                    </a:cubicBezTo>
                    <a:cubicBezTo>
                      <a:pt x="303" y="50"/>
                      <a:pt x="303" y="50"/>
                      <a:pt x="303" y="50"/>
                    </a:cubicBezTo>
                    <a:cubicBezTo>
                      <a:pt x="301" y="55"/>
                      <a:pt x="301" y="55"/>
                      <a:pt x="301" y="55"/>
                    </a:cubicBezTo>
                    <a:cubicBezTo>
                      <a:pt x="292" y="55"/>
                      <a:pt x="292" y="55"/>
                      <a:pt x="292" y="55"/>
                    </a:cubicBezTo>
                    <a:cubicBezTo>
                      <a:pt x="287" y="53"/>
                      <a:pt x="287" y="53"/>
                      <a:pt x="287" y="53"/>
                    </a:cubicBezTo>
                    <a:cubicBezTo>
                      <a:pt x="286" y="49"/>
                      <a:pt x="286" y="49"/>
                      <a:pt x="286" y="49"/>
                    </a:cubicBezTo>
                    <a:cubicBezTo>
                      <a:pt x="277" y="49"/>
                      <a:pt x="277" y="49"/>
                      <a:pt x="277" y="49"/>
                    </a:cubicBezTo>
                    <a:cubicBezTo>
                      <a:pt x="272" y="52"/>
                      <a:pt x="272" y="52"/>
                      <a:pt x="272" y="52"/>
                    </a:cubicBezTo>
                    <a:cubicBezTo>
                      <a:pt x="271" y="49"/>
                      <a:pt x="271" y="49"/>
                      <a:pt x="271" y="49"/>
                    </a:cubicBezTo>
                    <a:cubicBezTo>
                      <a:pt x="268" y="45"/>
                      <a:pt x="268" y="45"/>
                      <a:pt x="268" y="45"/>
                    </a:cubicBezTo>
                    <a:cubicBezTo>
                      <a:pt x="264" y="44"/>
                      <a:pt x="264" y="44"/>
                      <a:pt x="264" y="44"/>
                    </a:cubicBezTo>
                    <a:cubicBezTo>
                      <a:pt x="259" y="49"/>
                      <a:pt x="259" y="49"/>
                      <a:pt x="259" y="49"/>
                    </a:cubicBezTo>
                    <a:cubicBezTo>
                      <a:pt x="253" y="52"/>
                      <a:pt x="253" y="52"/>
                      <a:pt x="253" y="52"/>
                    </a:cubicBezTo>
                    <a:cubicBezTo>
                      <a:pt x="247" y="57"/>
                      <a:pt x="247" y="57"/>
                      <a:pt x="247" y="57"/>
                    </a:cubicBezTo>
                    <a:cubicBezTo>
                      <a:pt x="251" y="51"/>
                      <a:pt x="251" y="51"/>
                      <a:pt x="251" y="51"/>
                    </a:cubicBezTo>
                    <a:cubicBezTo>
                      <a:pt x="255" y="48"/>
                      <a:pt x="255" y="48"/>
                      <a:pt x="255" y="48"/>
                    </a:cubicBezTo>
                    <a:cubicBezTo>
                      <a:pt x="262" y="39"/>
                      <a:pt x="262" y="39"/>
                      <a:pt x="262" y="39"/>
                    </a:cubicBezTo>
                    <a:cubicBezTo>
                      <a:pt x="266" y="35"/>
                      <a:pt x="266" y="35"/>
                      <a:pt x="266" y="35"/>
                    </a:cubicBezTo>
                    <a:cubicBezTo>
                      <a:pt x="270" y="29"/>
                      <a:pt x="270" y="29"/>
                      <a:pt x="270" y="29"/>
                    </a:cubicBezTo>
                    <a:cubicBezTo>
                      <a:pt x="268" y="19"/>
                      <a:pt x="268" y="19"/>
                      <a:pt x="268" y="19"/>
                    </a:cubicBezTo>
                    <a:cubicBezTo>
                      <a:pt x="260" y="12"/>
                      <a:pt x="260" y="12"/>
                      <a:pt x="260" y="12"/>
                    </a:cubicBezTo>
                    <a:cubicBezTo>
                      <a:pt x="254" y="11"/>
                      <a:pt x="254" y="11"/>
                      <a:pt x="254" y="11"/>
                    </a:cubicBezTo>
                    <a:cubicBezTo>
                      <a:pt x="254" y="8"/>
                      <a:pt x="254" y="8"/>
                      <a:pt x="254" y="8"/>
                    </a:cubicBezTo>
                    <a:cubicBezTo>
                      <a:pt x="249" y="1"/>
                      <a:pt x="249" y="1"/>
                      <a:pt x="249" y="1"/>
                    </a:cubicBezTo>
                    <a:cubicBezTo>
                      <a:pt x="249" y="1"/>
                      <a:pt x="242" y="0"/>
                      <a:pt x="241" y="0"/>
                    </a:cubicBezTo>
                    <a:cubicBezTo>
                      <a:pt x="241" y="1"/>
                      <a:pt x="233" y="9"/>
                      <a:pt x="233" y="9"/>
                    </a:cubicBezTo>
                    <a:cubicBezTo>
                      <a:pt x="231" y="16"/>
                      <a:pt x="231" y="16"/>
                      <a:pt x="231" y="16"/>
                    </a:cubicBezTo>
                    <a:cubicBezTo>
                      <a:pt x="222" y="22"/>
                      <a:pt x="222" y="22"/>
                      <a:pt x="222" y="22"/>
                    </a:cubicBezTo>
                    <a:cubicBezTo>
                      <a:pt x="216" y="19"/>
                      <a:pt x="216" y="19"/>
                      <a:pt x="216" y="19"/>
                    </a:cubicBezTo>
                    <a:cubicBezTo>
                      <a:pt x="206" y="23"/>
                      <a:pt x="206" y="23"/>
                      <a:pt x="206" y="23"/>
                    </a:cubicBezTo>
                    <a:cubicBezTo>
                      <a:pt x="195" y="29"/>
                      <a:pt x="195" y="29"/>
                      <a:pt x="195" y="29"/>
                    </a:cubicBezTo>
                    <a:cubicBezTo>
                      <a:pt x="190" y="35"/>
                      <a:pt x="190" y="35"/>
                      <a:pt x="190" y="35"/>
                    </a:cubicBezTo>
                    <a:cubicBezTo>
                      <a:pt x="190" y="35"/>
                      <a:pt x="189" y="46"/>
                      <a:pt x="188" y="46"/>
                    </a:cubicBezTo>
                    <a:cubicBezTo>
                      <a:pt x="187" y="46"/>
                      <a:pt x="172" y="50"/>
                      <a:pt x="172" y="50"/>
                    </a:cubicBezTo>
                    <a:cubicBezTo>
                      <a:pt x="169" y="54"/>
                      <a:pt x="169" y="54"/>
                      <a:pt x="169" y="54"/>
                    </a:cubicBezTo>
                    <a:cubicBezTo>
                      <a:pt x="169" y="54"/>
                      <a:pt x="171" y="63"/>
                      <a:pt x="170" y="64"/>
                    </a:cubicBezTo>
                    <a:cubicBezTo>
                      <a:pt x="170" y="64"/>
                      <a:pt x="167" y="63"/>
                      <a:pt x="167" y="63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62" y="61"/>
                      <a:pt x="160" y="65"/>
                      <a:pt x="158" y="66"/>
                    </a:cubicBezTo>
                    <a:cubicBezTo>
                      <a:pt x="155" y="67"/>
                      <a:pt x="155" y="62"/>
                      <a:pt x="155" y="62"/>
                    </a:cubicBezTo>
                    <a:cubicBezTo>
                      <a:pt x="152" y="59"/>
                      <a:pt x="152" y="59"/>
                      <a:pt x="152" y="59"/>
                    </a:cubicBezTo>
                    <a:cubicBezTo>
                      <a:pt x="150" y="59"/>
                      <a:pt x="150" y="59"/>
                      <a:pt x="150" y="59"/>
                    </a:cubicBezTo>
                    <a:cubicBezTo>
                      <a:pt x="148" y="65"/>
                      <a:pt x="148" y="65"/>
                      <a:pt x="148" y="65"/>
                    </a:cubicBezTo>
                    <a:cubicBezTo>
                      <a:pt x="148" y="65"/>
                      <a:pt x="148" y="70"/>
                      <a:pt x="148" y="70"/>
                    </a:cubicBezTo>
                    <a:cubicBezTo>
                      <a:pt x="149" y="71"/>
                      <a:pt x="148" y="79"/>
                      <a:pt x="148" y="79"/>
                    </a:cubicBezTo>
                    <a:cubicBezTo>
                      <a:pt x="145" y="80"/>
                      <a:pt x="145" y="80"/>
                      <a:pt x="145" y="80"/>
                    </a:cubicBezTo>
                    <a:cubicBezTo>
                      <a:pt x="143" y="76"/>
                      <a:pt x="143" y="76"/>
                      <a:pt x="143" y="76"/>
                    </a:cubicBezTo>
                    <a:cubicBezTo>
                      <a:pt x="145" y="68"/>
                      <a:pt x="145" y="68"/>
                      <a:pt x="145" y="68"/>
                    </a:cubicBezTo>
                    <a:cubicBezTo>
                      <a:pt x="144" y="63"/>
                      <a:pt x="144" y="63"/>
                      <a:pt x="144" y="63"/>
                    </a:cubicBezTo>
                    <a:cubicBezTo>
                      <a:pt x="143" y="58"/>
                      <a:pt x="143" y="58"/>
                      <a:pt x="143" y="58"/>
                    </a:cubicBezTo>
                    <a:cubicBezTo>
                      <a:pt x="137" y="56"/>
                      <a:pt x="137" y="56"/>
                      <a:pt x="137" y="56"/>
                    </a:cubicBezTo>
                    <a:cubicBezTo>
                      <a:pt x="131" y="56"/>
                      <a:pt x="131" y="56"/>
                      <a:pt x="131" y="56"/>
                    </a:cubicBezTo>
                    <a:cubicBezTo>
                      <a:pt x="128" y="70"/>
                      <a:pt x="128" y="70"/>
                      <a:pt x="128" y="70"/>
                    </a:cubicBezTo>
                    <a:cubicBezTo>
                      <a:pt x="125" y="73"/>
                      <a:pt x="125" y="73"/>
                      <a:pt x="125" y="73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5" y="86"/>
                      <a:pt x="125" y="86"/>
                      <a:pt x="125" y="86"/>
                    </a:cubicBezTo>
                    <a:cubicBezTo>
                      <a:pt x="126" y="88"/>
                      <a:pt x="126" y="88"/>
                      <a:pt x="126" y="88"/>
                    </a:cubicBezTo>
                    <a:cubicBezTo>
                      <a:pt x="132" y="94"/>
                      <a:pt x="132" y="94"/>
                      <a:pt x="132" y="94"/>
                    </a:cubicBezTo>
                    <a:cubicBezTo>
                      <a:pt x="128" y="101"/>
                      <a:pt x="128" y="101"/>
                      <a:pt x="128" y="101"/>
                    </a:cubicBezTo>
                    <a:cubicBezTo>
                      <a:pt x="121" y="94"/>
                      <a:pt x="121" y="94"/>
                      <a:pt x="121" y="94"/>
                    </a:cubicBezTo>
                    <a:cubicBezTo>
                      <a:pt x="113" y="88"/>
                      <a:pt x="113" y="88"/>
                      <a:pt x="113" y="88"/>
                    </a:cubicBezTo>
                    <a:cubicBezTo>
                      <a:pt x="108" y="88"/>
                      <a:pt x="108" y="88"/>
                      <a:pt x="108" y="88"/>
                    </a:cubicBezTo>
                    <a:cubicBezTo>
                      <a:pt x="103" y="88"/>
                      <a:pt x="103" y="88"/>
                      <a:pt x="103" y="88"/>
                    </a:cubicBezTo>
                    <a:cubicBezTo>
                      <a:pt x="104" y="95"/>
                      <a:pt x="104" y="95"/>
                      <a:pt x="104" y="95"/>
                    </a:cubicBezTo>
                    <a:cubicBezTo>
                      <a:pt x="102" y="96"/>
                      <a:pt x="102" y="96"/>
                      <a:pt x="102" y="96"/>
                    </a:cubicBezTo>
                    <a:cubicBezTo>
                      <a:pt x="98" y="95"/>
                      <a:pt x="98" y="95"/>
                      <a:pt x="98" y="95"/>
                    </a:cubicBezTo>
                    <a:cubicBezTo>
                      <a:pt x="93" y="97"/>
                      <a:pt x="93" y="97"/>
                      <a:pt x="93" y="97"/>
                    </a:cubicBezTo>
                    <a:cubicBezTo>
                      <a:pt x="89" y="98"/>
                      <a:pt x="89" y="98"/>
                      <a:pt x="89" y="98"/>
                    </a:cubicBezTo>
                    <a:cubicBezTo>
                      <a:pt x="85" y="99"/>
                      <a:pt x="85" y="99"/>
                      <a:pt x="85" y="99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79" y="98"/>
                      <a:pt x="79" y="98"/>
                      <a:pt x="79" y="98"/>
                    </a:cubicBezTo>
                    <a:cubicBezTo>
                      <a:pt x="73" y="102"/>
                      <a:pt x="73" y="102"/>
                      <a:pt x="73" y="102"/>
                    </a:cubicBezTo>
                    <a:cubicBezTo>
                      <a:pt x="66" y="106"/>
                      <a:pt x="66" y="106"/>
                      <a:pt x="66" y="106"/>
                    </a:cubicBezTo>
                    <a:cubicBezTo>
                      <a:pt x="64" y="107"/>
                      <a:pt x="64" y="107"/>
                      <a:pt x="64" y="107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6" y="109"/>
                      <a:pt x="56" y="109"/>
                      <a:pt x="56" y="109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59" y="100"/>
                      <a:pt x="59" y="100"/>
                      <a:pt x="59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0" y="98"/>
                      <a:pt x="50" y="98"/>
                      <a:pt x="50" y="98"/>
                    </a:cubicBezTo>
                    <a:cubicBezTo>
                      <a:pt x="52" y="102"/>
                      <a:pt x="52" y="102"/>
                      <a:pt x="52" y="102"/>
                    </a:cubicBezTo>
                    <a:cubicBezTo>
                      <a:pt x="52" y="109"/>
                      <a:pt x="52" y="109"/>
                      <a:pt x="52" y="109"/>
                    </a:cubicBezTo>
                    <a:cubicBezTo>
                      <a:pt x="54" y="112"/>
                      <a:pt x="54" y="112"/>
                      <a:pt x="54" y="112"/>
                    </a:cubicBezTo>
                    <a:cubicBezTo>
                      <a:pt x="52" y="118"/>
                      <a:pt x="52" y="118"/>
                      <a:pt x="52" y="118"/>
                    </a:cubicBezTo>
                    <a:cubicBezTo>
                      <a:pt x="49" y="116"/>
                      <a:pt x="49" y="116"/>
                      <a:pt x="49" y="116"/>
                    </a:cubicBezTo>
                    <a:cubicBezTo>
                      <a:pt x="46" y="116"/>
                      <a:pt x="46" y="116"/>
                      <a:pt x="46" y="116"/>
                    </a:cubicBezTo>
                    <a:cubicBezTo>
                      <a:pt x="43" y="118"/>
                      <a:pt x="43" y="118"/>
                      <a:pt x="43" y="118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38" y="123"/>
                      <a:pt x="38" y="123"/>
                      <a:pt x="38" y="123"/>
                    </a:cubicBezTo>
                    <a:cubicBezTo>
                      <a:pt x="41" y="130"/>
                      <a:pt x="41" y="130"/>
                      <a:pt x="41" y="130"/>
                    </a:cubicBezTo>
                    <a:cubicBezTo>
                      <a:pt x="41" y="130"/>
                      <a:pt x="39" y="129"/>
                      <a:pt x="39" y="129"/>
                    </a:cubicBezTo>
                    <a:cubicBezTo>
                      <a:pt x="38" y="128"/>
                      <a:pt x="33" y="128"/>
                      <a:pt x="33" y="128"/>
                    </a:cubicBezTo>
                    <a:cubicBezTo>
                      <a:pt x="30" y="127"/>
                      <a:pt x="30" y="127"/>
                      <a:pt x="30" y="127"/>
                    </a:cubicBezTo>
                    <a:cubicBezTo>
                      <a:pt x="30" y="129"/>
                      <a:pt x="30" y="129"/>
                      <a:pt x="30" y="129"/>
                    </a:cubicBezTo>
                    <a:cubicBezTo>
                      <a:pt x="32" y="132"/>
                      <a:pt x="32" y="132"/>
                      <a:pt x="32" y="132"/>
                    </a:cubicBezTo>
                    <a:cubicBezTo>
                      <a:pt x="33" y="135"/>
                      <a:pt x="33" y="135"/>
                      <a:pt x="33" y="135"/>
                    </a:cubicBezTo>
                    <a:cubicBezTo>
                      <a:pt x="31" y="136"/>
                      <a:pt x="31" y="136"/>
                      <a:pt x="31" y="136"/>
                    </a:cubicBezTo>
                    <a:cubicBezTo>
                      <a:pt x="26" y="133"/>
                      <a:pt x="26" y="133"/>
                      <a:pt x="26" y="133"/>
                    </a:cubicBezTo>
                    <a:cubicBezTo>
                      <a:pt x="23" y="130"/>
                      <a:pt x="23" y="130"/>
                      <a:pt x="23" y="130"/>
                    </a:cubicBezTo>
                    <a:cubicBezTo>
                      <a:pt x="23" y="128"/>
                      <a:pt x="23" y="128"/>
                      <a:pt x="23" y="128"/>
                    </a:cubicBezTo>
                    <a:cubicBezTo>
                      <a:pt x="21" y="123"/>
                      <a:pt x="21" y="123"/>
                      <a:pt x="21" y="123"/>
                    </a:cubicBezTo>
                    <a:cubicBezTo>
                      <a:pt x="23" y="121"/>
                      <a:pt x="23" y="121"/>
                      <a:pt x="23" y="121"/>
                    </a:cubicBezTo>
                    <a:cubicBezTo>
                      <a:pt x="23" y="118"/>
                      <a:pt x="23" y="118"/>
                      <a:pt x="23" y="118"/>
                    </a:cubicBezTo>
                    <a:cubicBezTo>
                      <a:pt x="19" y="116"/>
                      <a:pt x="19" y="116"/>
                      <a:pt x="19" y="116"/>
                    </a:cubicBezTo>
                    <a:cubicBezTo>
                      <a:pt x="15" y="113"/>
                      <a:pt x="15" y="113"/>
                      <a:pt x="15" y="113"/>
                    </a:cubicBezTo>
                    <a:cubicBezTo>
                      <a:pt x="14" y="111"/>
                      <a:pt x="14" y="111"/>
                      <a:pt x="14" y="111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12"/>
                      <a:pt x="22" y="113"/>
                      <a:pt x="22" y="113"/>
                    </a:cubicBezTo>
                    <a:cubicBezTo>
                      <a:pt x="23" y="113"/>
                      <a:pt x="24" y="116"/>
                      <a:pt x="24" y="116"/>
                    </a:cubicBezTo>
                    <a:cubicBezTo>
                      <a:pt x="31" y="118"/>
                      <a:pt x="31" y="118"/>
                      <a:pt x="31" y="118"/>
                    </a:cubicBezTo>
                    <a:cubicBezTo>
                      <a:pt x="38" y="117"/>
                      <a:pt x="38" y="117"/>
                      <a:pt x="38" y="117"/>
                    </a:cubicBezTo>
                    <a:cubicBezTo>
                      <a:pt x="42" y="114"/>
                      <a:pt x="42" y="114"/>
                      <a:pt x="42" y="114"/>
                    </a:cubicBezTo>
                    <a:cubicBezTo>
                      <a:pt x="43" y="109"/>
                      <a:pt x="43" y="109"/>
                      <a:pt x="43" y="109"/>
                    </a:cubicBezTo>
                    <a:cubicBezTo>
                      <a:pt x="36" y="101"/>
                      <a:pt x="36" y="101"/>
                      <a:pt x="36" y="101"/>
                    </a:cubicBezTo>
                    <a:cubicBezTo>
                      <a:pt x="30" y="97"/>
                      <a:pt x="30" y="97"/>
                      <a:pt x="30" y="97"/>
                    </a:cubicBezTo>
                    <a:cubicBezTo>
                      <a:pt x="26" y="93"/>
                      <a:pt x="26" y="93"/>
                      <a:pt x="26" y="93"/>
                    </a:cubicBezTo>
                    <a:cubicBezTo>
                      <a:pt x="20" y="91"/>
                      <a:pt x="20" y="91"/>
                      <a:pt x="20" y="91"/>
                    </a:cubicBezTo>
                    <a:cubicBezTo>
                      <a:pt x="17" y="90"/>
                      <a:pt x="17" y="90"/>
                      <a:pt x="17" y="90"/>
                    </a:cubicBezTo>
                    <a:cubicBezTo>
                      <a:pt x="17" y="87"/>
                      <a:pt x="17" y="87"/>
                      <a:pt x="17" y="87"/>
                    </a:cubicBezTo>
                    <a:cubicBezTo>
                      <a:pt x="13" y="87"/>
                      <a:pt x="13" y="87"/>
                      <a:pt x="13" y="87"/>
                    </a:cubicBezTo>
                    <a:cubicBezTo>
                      <a:pt x="10" y="87"/>
                      <a:pt x="10" y="87"/>
                      <a:pt x="10" y="87"/>
                    </a:cubicBezTo>
                    <a:cubicBezTo>
                      <a:pt x="9" y="87"/>
                      <a:pt x="9" y="87"/>
                      <a:pt x="9" y="87"/>
                    </a:cubicBezTo>
                    <a:cubicBezTo>
                      <a:pt x="8" y="89"/>
                      <a:pt x="8" y="89"/>
                      <a:pt x="8" y="89"/>
                    </a:cubicBezTo>
                    <a:cubicBezTo>
                      <a:pt x="4" y="93"/>
                      <a:pt x="4" y="93"/>
                      <a:pt x="4" y="93"/>
                    </a:cubicBezTo>
                    <a:cubicBezTo>
                      <a:pt x="4" y="93"/>
                      <a:pt x="4" y="93"/>
                      <a:pt x="4" y="93"/>
                    </a:cubicBezTo>
                    <a:cubicBezTo>
                      <a:pt x="4" y="94"/>
                      <a:pt x="4" y="94"/>
                      <a:pt x="4" y="94"/>
                    </a:cubicBezTo>
                    <a:cubicBezTo>
                      <a:pt x="3" y="95"/>
                      <a:pt x="3" y="95"/>
                      <a:pt x="3" y="95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2" y="99"/>
                      <a:pt x="2" y="99"/>
                      <a:pt x="2" y="99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6" y="102"/>
                      <a:pt x="6" y="102"/>
                      <a:pt x="6" y="102"/>
                    </a:cubicBezTo>
                    <a:cubicBezTo>
                      <a:pt x="8" y="107"/>
                      <a:pt x="8" y="107"/>
                      <a:pt x="8" y="107"/>
                    </a:cubicBezTo>
                    <a:cubicBezTo>
                      <a:pt x="4" y="112"/>
                      <a:pt x="4" y="112"/>
                      <a:pt x="4" y="112"/>
                    </a:cubicBezTo>
                    <a:cubicBezTo>
                      <a:pt x="8" y="122"/>
                      <a:pt x="8" y="122"/>
                      <a:pt x="8" y="122"/>
                    </a:cubicBezTo>
                    <a:cubicBezTo>
                      <a:pt x="6" y="124"/>
                      <a:pt x="6" y="124"/>
                      <a:pt x="6" y="124"/>
                    </a:cubicBezTo>
                    <a:cubicBezTo>
                      <a:pt x="7" y="126"/>
                      <a:pt x="7" y="126"/>
                      <a:pt x="7" y="126"/>
                    </a:cubicBezTo>
                    <a:cubicBezTo>
                      <a:pt x="6" y="127"/>
                      <a:pt x="6" y="127"/>
                      <a:pt x="6" y="127"/>
                    </a:cubicBezTo>
                    <a:cubicBezTo>
                      <a:pt x="8" y="129"/>
                      <a:pt x="8" y="129"/>
                      <a:pt x="8" y="129"/>
                    </a:cubicBezTo>
                    <a:cubicBezTo>
                      <a:pt x="8" y="129"/>
                      <a:pt x="7" y="131"/>
                      <a:pt x="7" y="131"/>
                    </a:cubicBezTo>
                    <a:cubicBezTo>
                      <a:pt x="8" y="131"/>
                      <a:pt x="9" y="133"/>
                      <a:pt x="9" y="133"/>
                    </a:cubicBezTo>
                    <a:cubicBezTo>
                      <a:pt x="8" y="137"/>
                      <a:pt x="8" y="137"/>
                      <a:pt x="8" y="137"/>
                    </a:cubicBezTo>
                    <a:cubicBezTo>
                      <a:pt x="10" y="140"/>
                      <a:pt x="10" y="140"/>
                      <a:pt x="10" y="140"/>
                    </a:cubicBezTo>
                    <a:cubicBezTo>
                      <a:pt x="12" y="141"/>
                      <a:pt x="12" y="141"/>
                      <a:pt x="12" y="141"/>
                    </a:cubicBezTo>
                    <a:cubicBezTo>
                      <a:pt x="11" y="143"/>
                      <a:pt x="11" y="143"/>
                      <a:pt x="11" y="143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2" y="157"/>
                      <a:pt x="2" y="157"/>
                      <a:pt x="2" y="157"/>
                    </a:cubicBezTo>
                    <a:cubicBezTo>
                      <a:pt x="4" y="158"/>
                      <a:pt x="4" y="158"/>
                      <a:pt x="4" y="158"/>
                    </a:cubicBezTo>
                    <a:cubicBezTo>
                      <a:pt x="4" y="163"/>
                      <a:pt x="4" y="163"/>
                      <a:pt x="4" y="163"/>
                    </a:cubicBezTo>
                    <a:cubicBezTo>
                      <a:pt x="1" y="163"/>
                      <a:pt x="1" y="163"/>
                      <a:pt x="1" y="163"/>
                    </a:cubicBezTo>
                    <a:cubicBezTo>
                      <a:pt x="2" y="164"/>
                      <a:pt x="2" y="164"/>
                      <a:pt x="2" y="164"/>
                    </a:cubicBezTo>
                    <a:cubicBezTo>
                      <a:pt x="1" y="168"/>
                      <a:pt x="1" y="168"/>
                      <a:pt x="1" y="168"/>
                    </a:cubicBezTo>
                    <a:cubicBezTo>
                      <a:pt x="1" y="171"/>
                      <a:pt x="1" y="171"/>
                      <a:pt x="1" y="171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" y="183"/>
                      <a:pt x="2" y="183"/>
                      <a:pt x="2" y="183"/>
                    </a:cubicBezTo>
                    <a:cubicBezTo>
                      <a:pt x="6" y="185"/>
                      <a:pt x="6" y="185"/>
                      <a:pt x="6" y="185"/>
                    </a:cubicBezTo>
                    <a:cubicBezTo>
                      <a:pt x="9" y="186"/>
                      <a:pt x="9" y="186"/>
                      <a:pt x="9" y="186"/>
                    </a:cubicBezTo>
                    <a:cubicBezTo>
                      <a:pt x="13" y="195"/>
                      <a:pt x="13" y="195"/>
                      <a:pt x="13" y="195"/>
                    </a:cubicBezTo>
                    <a:cubicBezTo>
                      <a:pt x="16" y="197"/>
                      <a:pt x="16" y="197"/>
                      <a:pt x="16" y="197"/>
                    </a:cubicBezTo>
                    <a:cubicBezTo>
                      <a:pt x="15" y="199"/>
                      <a:pt x="15" y="199"/>
                      <a:pt x="15" y="199"/>
                    </a:cubicBezTo>
                    <a:cubicBezTo>
                      <a:pt x="12" y="201"/>
                      <a:pt x="12" y="201"/>
                      <a:pt x="12" y="201"/>
                    </a:cubicBezTo>
                    <a:cubicBezTo>
                      <a:pt x="13" y="204"/>
                      <a:pt x="13" y="204"/>
                      <a:pt x="13" y="204"/>
                    </a:cubicBezTo>
                    <a:cubicBezTo>
                      <a:pt x="15" y="205"/>
                      <a:pt x="15" y="205"/>
                      <a:pt x="15" y="205"/>
                    </a:cubicBezTo>
                    <a:cubicBezTo>
                      <a:pt x="18" y="205"/>
                      <a:pt x="18" y="205"/>
                      <a:pt x="18" y="205"/>
                    </a:cubicBezTo>
                    <a:cubicBezTo>
                      <a:pt x="21" y="208"/>
                      <a:pt x="21" y="208"/>
                      <a:pt x="21" y="208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34" y="214"/>
                      <a:pt x="34" y="214"/>
                      <a:pt x="34" y="214"/>
                    </a:cubicBezTo>
                    <a:cubicBezTo>
                      <a:pt x="35" y="214"/>
                      <a:pt x="35" y="214"/>
                      <a:pt x="35" y="214"/>
                    </a:cubicBezTo>
                    <a:cubicBezTo>
                      <a:pt x="34" y="219"/>
                      <a:pt x="34" y="219"/>
                      <a:pt x="34" y="219"/>
                    </a:cubicBezTo>
                    <a:cubicBezTo>
                      <a:pt x="32" y="220"/>
                      <a:pt x="32" y="220"/>
                      <a:pt x="32" y="220"/>
                    </a:cubicBezTo>
                    <a:cubicBezTo>
                      <a:pt x="30" y="223"/>
                      <a:pt x="30" y="223"/>
                      <a:pt x="30" y="223"/>
                    </a:cubicBezTo>
                    <a:cubicBezTo>
                      <a:pt x="28" y="225"/>
                      <a:pt x="28" y="225"/>
                      <a:pt x="28" y="225"/>
                    </a:cubicBezTo>
                    <a:cubicBezTo>
                      <a:pt x="31" y="224"/>
                      <a:pt x="31" y="224"/>
                      <a:pt x="31" y="22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26" y="232"/>
                      <a:pt x="26" y="232"/>
                      <a:pt x="26" y="232"/>
                    </a:cubicBezTo>
                    <a:cubicBezTo>
                      <a:pt x="29" y="236"/>
                      <a:pt x="29" y="236"/>
                      <a:pt x="29" y="236"/>
                    </a:cubicBezTo>
                    <a:cubicBezTo>
                      <a:pt x="35" y="239"/>
                      <a:pt x="35" y="239"/>
                      <a:pt x="35" y="239"/>
                    </a:cubicBezTo>
                    <a:cubicBezTo>
                      <a:pt x="40" y="244"/>
                      <a:pt x="40" y="244"/>
                      <a:pt x="40" y="244"/>
                    </a:cubicBezTo>
                    <a:cubicBezTo>
                      <a:pt x="40" y="247"/>
                      <a:pt x="40" y="247"/>
                      <a:pt x="40" y="247"/>
                    </a:cubicBezTo>
                    <a:cubicBezTo>
                      <a:pt x="42" y="248"/>
                      <a:pt x="42" y="248"/>
                      <a:pt x="42" y="248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47" y="250"/>
                      <a:pt x="47" y="250"/>
                      <a:pt x="47" y="250"/>
                    </a:cubicBezTo>
                    <a:cubicBezTo>
                      <a:pt x="50" y="255"/>
                      <a:pt x="50" y="255"/>
                      <a:pt x="50" y="255"/>
                    </a:cubicBezTo>
                    <a:cubicBezTo>
                      <a:pt x="49" y="256"/>
                      <a:pt x="49" y="256"/>
                      <a:pt x="49" y="256"/>
                    </a:cubicBezTo>
                    <a:cubicBezTo>
                      <a:pt x="52" y="259"/>
                      <a:pt x="52" y="259"/>
                      <a:pt x="52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9" y="256"/>
                      <a:pt x="59" y="256"/>
                      <a:pt x="59" y="256"/>
                    </a:cubicBezTo>
                    <a:cubicBezTo>
                      <a:pt x="61" y="258"/>
                      <a:pt x="61" y="258"/>
                      <a:pt x="61" y="258"/>
                    </a:cubicBezTo>
                    <a:cubicBezTo>
                      <a:pt x="61" y="260"/>
                      <a:pt x="61" y="260"/>
                      <a:pt x="61" y="260"/>
                    </a:cubicBezTo>
                    <a:cubicBezTo>
                      <a:pt x="62" y="260"/>
                      <a:pt x="62" y="260"/>
                      <a:pt x="62" y="260"/>
                    </a:cubicBezTo>
                    <a:cubicBezTo>
                      <a:pt x="64" y="257"/>
                      <a:pt x="64" y="257"/>
                      <a:pt x="64" y="257"/>
                    </a:cubicBezTo>
                    <a:cubicBezTo>
                      <a:pt x="67" y="253"/>
                      <a:pt x="67" y="253"/>
                      <a:pt x="67" y="253"/>
                    </a:cubicBezTo>
                    <a:cubicBezTo>
                      <a:pt x="67" y="253"/>
                      <a:pt x="64" y="244"/>
                      <a:pt x="63" y="244"/>
                    </a:cubicBezTo>
                    <a:cubicBezTo>
                      <a:pt x="62" y="243"/>
                      <a:pt x="56" y="235"/>
                      <a:pt x="56" y="235"/>
                    </a:cubicBezTo>
                    <a:cubicBezTo>
                      <a:pt x="59" y="229"/>
                      <a:pt x="59" y="229"/>
                      <a:pt x="59" y="229"/>
                    </a:cubicBezTo>
                    <a:cubicBezTo>
                      <a:pt x="63" y="226"/>
                      <a:pt x="63" y="226"/>
                      <a:pt x="63" y="226"/>
                    </a:cubicBezTo>
                    <a:cubicBezTo>
                      <a:pt x="63" y="225"/>
                      <a:pt x="63" y="225"/>
                      <a:pt x="63" y="225"/>
                    </a:cubicBezTo>
                    <a:cubicBezTo>
                      <a:pt x="64" y="226"/>
                      <a:pt x="64" y="226"/>
                      <a:pt x="64" y="226"/>
                    </a:cubicBezTo>
                    <a:cubicBezTo>
                      <a:pt x="63" y="224"/>
                      <a:pt x="63" y="224"/>
                      <a:pt x="63" y="224"/>
                    </a:cubicBezTo>
                    <a:cubicBezTo>
                      <a:pt x="63" y="224"/>
                      <a:pt x="63" y="224"/>
                      <a:pt x="63" y="224"/>
                    </a:cubicBezTo>
                    <a:cubicBezTo>
                      <a:pt x="63" y="224"/>
                      <a:pt x="63" y="224"/>
                      <a:pt x="63" y="224"/>
                    </a:cubicBezTo>
                    <a:cubicBezTo>
                      <a:pt x="60" y="222"/>
                      <a:pt x="60" y="222"/>
                      <a:pt x="60" y="222"/>
                    </a:cubicBezTo>
                    <a:cubicBezTo>
                      <a:pt x="63" y="214"/>
                      <a:pt x="63" y="214"/>
                      <a:pt x="63" y="214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82" y="209"/>
                      <a:pt x="82" y="209"/>
                      <a:pt x="82" y="209"/>
                    </a:cubicBezTo>
                    <a:cubicBezTo>
                      <a:pt x="87" y="212"/>
                      <a:pt x="87" y="212"/>
                      <a:pt x="87" y="212"/>
                    </a:cubicBezTo>
                    <a:cubicBezTo>
                      <a:pt x="93" y="211"/>
                      <a:pt x="93" y="211"/>
                      <a:pt x="93" y="211"/>
                    </a:cubicBezTo>
                    <a:cubicBezTo>
                      <a:pt x="100" y="213"/>
                      <a:pt x="100" y="213"/>
                      <a:pt x="100" y="213"/>
                    </a:cubicBezTo>
                    <a:cubicBezTo>
                      <a:pt x="107" y="211"/>
                      <a:pt x="107" y="211"/>
                      <a:pt x="107" y="211"/>
                    </a:cubicBezTo>
                    <a:cubicBezTo>
                      <a:pt x="105" y="205"/>
                      <a:pt x="105" y="205"/>
                      <a:pt x="105" y="205"/>
                    </a:cubicBezTo>
                    <a:cubicBezTo>
                      <a:pt x="109" y="196"/>
                      <a:pt x="109" y="196"/>
                      <a:pt x="109" y="196"/>
                    </a:cubicBezTo>
                    <a:cubicBezTo>
                      <a:pt x="122" y="191"/>
                      <a:pt x="122" y="191"/>
                      <a:pt x="122" y="191"/>
                    </a:cubicBezTo>
                    <a:cubicBezTo>
                      <a:pt x="134" y="189"/>
                      <a:pt x="134" y="189"/>
                      <a:pt x="134" y="189"/>
                    </a:cubicBezTo>
                    <a:cubicBezTo>
                      <a:pt x="142" y="198"/>
                      <a:pt x="142" y="198"/>
                      <a:pt x="142" y="198"/>
                    </a:cubicBezTo>
                    <a:cubicBezTo>
                      <a:pt x="151" y="195"/>
                      <a:pt x="151" y="195"/>
                      <a:pt x="151" y="195"/>
                    </a:cubicBezTo>
                    <a:cubicBezTo>
                      <a:pt x="156" y="194"/>
                      <a:pt x="156" y="194"/>
                      <a:pt x="156" y="194"/>
                    </a:cubicBezTo>
                    <a:cubicBezTo>
                      <a:pt x="160" y="203"/>
                      <a:pt x="160" y="203"/>
                      <a:pt x="160" y="203"/>
                    </a:cubicBezTo>
                    <a:cubicBezTo>
                      <a:pt x="164" y="212"/>
                      <a:pt x="164" y="212"/>
                      <a:pt x="164" y="212"/>
                    </a:cubicBezTo>
                    <a:cubicBezTo>
                      <a:pt x="174" y="212"/>
                      <a:pt x="174" y="212"/>
                      <a:pt x="174" y="212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9" y="217"/>
                      <a:pt x="189" y="217"/>
                      <a:pt x="189" y="217"/>
                    </a:cubicBezTo>
                    <a:cubicBezTo>
                      <a:pt x="189" y="223"/>
                      <a:pt x="189" y="223"/>
                      <a:pt x="189" y="223"/>
                    </a:cubicBezTo>
                    <a:cubicBezTo>
                      <a:pt x="191" y="222"/>
                      <a:pt x="191" y="222"/>
                      <a:pt x="191" y="222"/>
                    </a:cubicBezTo>
                    <a:cubicBezTo>
                      <a:pt x="192" y="223"/>
                      <a:pt x="192" y="223"/>
                      <a:pt x="192" y="223"/>
                    </a:cubicBezTo>
                    <a:cubicBezTo>
                      <a:pt x="194" y="219"/>
                      <a:pt x="194" y="219"/>
                      <a:pt x="194" y="219"/>
                    </a:cubicBezTo>
                    <a:cubicBezTo>
                      <a:pt x="201" y="214"/>
                      <a:pt x="201" y="214"/>
                      <a:pt x="201" y="214"/>
                    </a:cubicBezTo>
                    <a:cubicBezTo>
                      <a:pt x="212" y="213"/>
                      <a:pt x="212" y="213"/>
                      <a:pt x="212" y="213"/>
                    </a:cubicBezTo>
                    <a:cubicBezTo>
                      <a:pt x="220" y="217"/>
                      <a:pt x="220" y="217"/>
                      <a:pt x="220" y="217"/>
                    </a:cubicBezTo>
                    <a:cubicBezTo>
                      <a:pt x="224" y="211"/>
                      <a:pt x="224" y="211"/>
                      <a:pt x="224" y="211"/>
                    </a:cubicBezTo>
                    <a:cubicBezTo>
                      <a:pt x="228" y="206"/>
                      <a:pt x="228" y="206"/>
                      <a:pt x="228" y="206"/>
                    </a:cubicBezTo>
                    <a:cubicBezTo>
                      <a:pt x="240" y="211"/>
                      <a:pt x="240" y="211"/>
                      <a:pt x="240" y="211"/>
                    </a:cubicBezTo>
                    <a:cubicBezTo>
                      <a:pt x="243" y="215"/>
                      <a:pt x="243" y="215"/>
                      <a:pt x="243" y="215"/>
                    </a:cubicBezTo>
                    <a:cubicBezTo>
                      <a:pt x="253" y="215"/>
                      <a:pt x="253" y="215"/>
                      <a:pt x="253" y="215"/>
                    </a:cubicBezTo>
                    <a:cubicBezTo>
                      <a:pt x="259" y="220"/>
                      <a:pt x="259" y="220"/>
                      <a:pt x="259" y="220"/>
                    </a:cubicBezTo>
                    <a:cubicBezTo>
                      <a:pt x="275" y="216"/>
                      <a:pt x="275" y="216"/>
                      <a:pt x="275" y="216"/>
                    </a:cubicBezTo>
                    <a:cubicBezTo>
                      <a:pt x="282" y="218"/>
                      <a:pt x="282" y="218"/>
                      <a:pt x="282" y="218"/>
                    </a:cubicBezTo>
                    <a:cubicBezTo>
                      <a:pt x="283" y="216"/>
                      <a:pt x="283" y="216"/>
                      <a:pt x="283" y="216"/>
                    </a:cubicBezTo>
                    <a:cubicBezTo>
                      <a:pt x="289" y="216"/>
                      <a:pt x="289" y="216"/>
                      <a:pt x="289" y="216"/>
                    </a:cubicBezTo>
                    <a:cubicBezTo>
                      <a:pt x="295" y="205"/>
                      <a:pt x="295" y="205"/>
                      <a:pt x="295" y="205"/>
                    </a:cubicBezTo>
                    <a:cubicBezTo>
                      <a:pt x="298" y="200"/>
                      <a:pt x="298" y="200"/>
                      <a:pt x="298" y="200"/>
                    </a:cubicBezTo>
                    <a:cubicBezTo>
                      <a:pt x="307" y="200"/>
                      <a:pt x="307" y="200"/>
                      <a:pt x="307" y="200"/>
                    </a:cubicBezTo>
                    <a:cubicBezTo>
                      <a:pt x="317" y="218"/>
                      <a:pt x="317" y="218"/>
                      <a:pt x="317" y="218"/>
                    </a:cubicBezTo>
                    <a:cubicBezTo>
                      <a:pt x="325" y="220"/>
                      <a:pt x="325" y="220"/>
                      <a:pt x="325" y="220"/>
                    </a:cubicBezTo>
                    <a:cubicBezTo>
                      <a:pt x="327" y="224"/>
                      <a:pt x="327" y="224"/>
                      <a:pt x="327" y="224"/>
                    </a:cubicBezTo>
                    <a:cubicBezTo>
                      <a:pt x="339" y="223"/>
                      <a:pt x="339" y="223"/>
                      <a:pt x="339" y="223"/>
                    </a:cubicBezTo>
                    <a:cubicBezTo>
                      <a:pt x="334" y="238"/>
                      <a:pt x="334" y="238"/>
                      <a:pt x="334" y="238"/>
                    </a:cubicBezTo>
                    <a:cubicBezTo>
                      <a:pt x="329" y="239"/>
                      <a:pt x="329" y="239"/>
                      <a:pt x="329" y="239"/>
                    </a:cubicBezTo>
                    <a:cubicBezTo>
                      <a:pt x="326" y="250"/>
                      <a:pt x="326" y="250"/>
                      <a:pt x="326" y="250"/>
                    </a:cubicBezTo>
                    <a:cubicBezTo>
                      <a:pt x="327" y="250"/>
                      <a:pt x="327" y="250"/>
                      <a:pt x="327" y="250"/>
                    </a:cubicBezTo>
                    <a:cubicBezTo>
                      <a:pt x="329" y="250"/>
                      <a:pt x="329" y="250"/>
                      <a:pt x="329" y="250"/>
                    </a:cubicBezTo>
                    <a:cubicBezTo>
                      <a:pt x="331" y="249"/>
                      <a:pt x="331" y="249"/>
                      <a:pt x="331" y="249"/>
                    </a:cubicBezTo>
                    <a:cubicBezTo>
                      <a:pt x="332" y="249"/>
                      <a:pt x="332" y="249"/>
                      <a:pt x="332" y="249"/>
                    </a:cubicBezTo>
                    <a:cubicBezTo>
                      <a:pt x="335" y="250"/>
                      <a:pt x="335" y="250"/>
                      <a:pt x="335" y="250"/>
                    </a:cubicBezTo>
                    <a:cubicBezTo>
                      <a:pt x="342" y="245"/>
                      <a:pt x="342" y="245"/>
                      <a:pt x="342" y="245"/>
                    </a:cubicBezTo>
                    <a:cubicBezTo>
                      <a:pt x="345" y="241"/>
                      <a:pt x="345" y="241"/>
                      <a:pt x="345" y="241"/>
                    </a:cubicBezTo>
                    <a:cubicBezTo>
                      <a:pt x="353" y="230"/>
                      <a:pt x="353" y="230"/>
                      <a:pt x="353" y="230"/>
                    </a:cubicBezTo>
                    <a:cubicBezTo>
                      <a:pt x="357" y="223"/>
                      <a:pt x="357" y="223"/>
                      <a:pt x="357" y="223"/>
                    </a:cubicBezTo>
                    <a:cubicBezTo>
                      <a:pt x="358" y="214"/>
                      <a:pt x="358" y="214"/>
                      <a:pt x="358" y="214"/>
                    </a:cubicBezTo>
                    <a:cubicBezTo>
                      <a:pt x="360" y="203"/>
                      <a:pt x="360" y="203"/>
                      <a:pt x="360" y="203"/>
                    </a:cubicBezTo>
                    <a:cubicBezTo>
                      <a:pt x="360" y="199"/>
                      <a:pt x="360" y="199"/>
                      <a:pt x="360" y="199"/>
                    </a:cubicBezTo>
                    <a:cubicBezTo>
                      <a:pt x="355" y="194"/>
                      <a:pt x="355" y="194"/>
                      <a:pt x="355" y="194"/>
                    </a:cubicBezTo>
                    <a:cubicBezTo>
                      <a:pt x="355" y="194"/>
                      <a:pt x="349" y="198"/>
                      <a:pt x="349" y="198"/>
                    </a:cubicBezTo>
                    <a:cubicBezTo>
                      <a:pt x="348" y="198"/>
                      <a:pt x="346" y="196"/>
                      <a:pt x="346" y="196"/>
                    </a:cubicBezTo>
                    <a:cubicBezTo>
                      <a:pt x="344" y="192"/>
                      <a:pt x="344" y="192"/>
                      <a:pt x="344" y="192"/>
                    </a:cubicBezTo>
                    <a:cubicBezTo>
                      <a:pt x="341" y="192"/>
                      <a:pt x="341" y="192"/>
                      <a:pt x="341" y="192"/>
                    </a:cubicBezTo>
                    <a:cubicBezTo>
                      <a:pt x="344" y="190"/>
                      <a:pt x="344" y="190"/>
                      <a:pt x="344" y="190"/>
                    </a:cubicBezTo>
                    <a:cubicBezTo>
                      <a:pt x="349" y="185"/>
                      <a:pt x="349" y="185"/>
                      <a:pt x="349" y="185"/>
                    </a:cubicBezTo>
                    <a:cubicBezTo>
                      <a:pt x="353" y="180"/>
                      <a:pt x="353" y="180"/>
                      <a:pt x="353" y="180"/>
                    </a:cubicBezTo>
                    <a:cubicBezTo>
                      <a:pt x="354" y="178"/>
                      <a:pt x="354" y="178"/>
                      <a:pt x="354" y="178"/>
                    </a:cubicBezTo>
                    <a:cubicBezTo>
                      <a:pt x="367" y="165"/>
                      <a:pt x="367" y="165"/>
                      <a:pt x="367" y="165"/>
                    </a:cubicBezTo>
                    <a:cubicBezTo>
                      <a:pt x="371" y="164"/>
                      <a:pt x="371" y="164"/>
                      <a:pt x="371" y="164"/>
                    </a:cubicBezTo>
                    <a:cubicBezTo>
                      <a:pt x="381" y="164"/>
                      <a:pt x="381" y="164"/>
                      <a:pt x="381" y="164"/>
                    </a:cubicBezTo>
                    <a:cubicBezTo>
                      <a:pt x="386" y="163"/>
                      <a:pt x="386" y="163"/>
                      <a:pt x="386" y="163"/>
                    </a:cubicBezTo>
                    <a:cubicBezTo>
                      <a:pt x="392" y="165"/>
                      <a:pt x="392" y="165"/>
                      <a:pt x="392" y="165"/>
                    </a:cubicBezTo>
                    <a:cubicBezTo>
                      <a:pt x="392" y="168"/>
                      <a:pt x="392" y="168"/>
                      <a:pt x="392" y="168"/>
                    </a:cubicBezTo>
                    <a:cubicBezTo>
                      <a:pt x="392" y="168"/>
                      <a:pt x="400" y="166"/>
                      <a:pt x="401" y="166"/>
                    </a:cubicBezTo>
                    <a:cubicBezTo>
                      <a:pt x="401" y="167"/>
                      <a:pt x="403" y="166"/>
                      <a:pt x="403" y="166"/>
                    </a:cubicBezTo>
                    <a:cubicBezTo>
                      <a:pt x="402" y="164"/>
                      <a:pt x="402" y="164"/>
                      <a:pt x="402" y="164"/>
                    </a:cubicBezTo>
                    <a:cubicBezTo>
                      <a:pt x="403" y="159"/>
                      <a:pt x="403" y="159"/>
                      <a:pt x="403" y="159"/>
                    </a:cubicBezTo>
                    <a:cubicBezTo>
                      <a:pt x="406" y="153"/>
                      <a:pt x="406" y="153"/>
                      <a:pt x="406" y="153"/>
                    </a:cubicBezTo>
                    <a:cubicBezTo>
                      <a:pt x="411" y="149"/>
                      <a:pt x="411" y="149"/>
                      <a:pt x="411" y="149"/>
                    </a:cubicBezTo>
                    <a:cubicBezTo>
                      <a:pt x="419" y="150"/>
                      <a:pt x="419" y="150"/>
                      <a:pt x="419" y="150"/>
                    </a:cubicBezTo>
                    <a:cubicBezTo>
                      <a:pt x="421" y="155"/>
                      <a:pt x="421" y="155"/>
                      <a:pt x="421" y="155"/>
                    </a:cubicBezTo>
                    <a:cubicBezTo>
                      <a:pt x="426" y="151"/>
                      <a:pt x="426" y="151"/>
                      <a:pt x="426" y="151"/>
                    </a:cubicBezTo>
                    <a:cubicBezTo>
                      <a:pt x="433" y="144"/>
                      <a:pt x="433" y="144"/>
                      <a:pt x="433" y="144"/>
                    </a:cubicBezTo>
                    <a:cubicBezTo>
                      <a:pt x="433" y="152"/>
                      <a:pt x="433" y="152"/>
                      <a:pt x="433" y="152"/>
                    </a:cubicBezTo>
                    <a:cubicBezTo>
                      <a:pt x="427" y="158"/>
                      <a:pt x="427" y="158"/>
                      <a:pt x="427" y="158"/>
                    </a:cubicBezTo>
                    <a:cubicBezTo>
                      <a:pt x="423" y="160"/>
                      <a:pt x="423" y="160"/>
                      <a:pt x="423" y="160"/>
                    </a:cubicBezTo>
                    <a:cubicBezTo>
                      <a:pt x="419" y="166"/>
                      <a:pt x="419" y="166"/>
                      <a:pt x="419" y="166"/>
                    </a:cubicBezTo>
                    <a:cubicBezTo>
                      <a:pt x="416" y="171"/>
                      <a:pt x="416" y="171"/>
                      <a:pt x="416" y="171"/>
                    </a:cubicBezTo>
                    <a:cubicBezTo>
                      <a:pt x="416" y="171"/>
                      <a:pt x="411" y="173"/>
                      <a:pt x="411" y="174"/>
                    </a:cubicBezTo>
                    <a:cubicBezTo>
                      <a:pt x="410" y="174"/>
                      <a:pt x="409" y="175"/>
                      <a:pt x="409" y="175"/>
                    </a:cubicBezTo>
                    <a:cubicBezTo>
                      <a:pt x="405" y="186"/>
                      <a:pt x="405" y="186"/>
                      <a:pt x="405" y="186"/>
                    </a:cubicBezTo>
                    <a:cubicBezTo>
                      <a:pt x="410" y="210"/>
                      <a:pt x="410" y="210"/>
                      <a:pt x="410" y="210"/>
                    </a:cubicBezTo>
                    <a:cubicBezTo>
                      <a:pt x="416" y="202"/>
                      <a:pt x="416" y="202"/>
                      <a:pt x="416" y="202"/>
                    </a:cubicBezTo>
                    <a:cubicBezTo>
                      <a:pt x="418" y="201"/>
                      <a:pt x="418" y="201"/>
                      <a:pt x="418" y="201"/>
                    </a:cubicBezTo>
                    <a:cubicBezTo>
                      <a:pt x="420" y="196"/>
                      <a:pt x="420" y="196"/>
                      <a:pt x="420" y="196"/>
                    </a:cubicBezTo>
                    <a:cubicBezTo>
                      <a:pt x="422" y="193"/>
                      <a:pt x="422" y="193"/>
                      <a:pt x="422" y="193"/>
                    </a:cubicBezTo>
                    <a:cubicBezTo>
                      <a:pt x="426" y="191"/>
                      <a:pt x="426" y="191"/>
                      <a:pt x="426" y="191"/>
                    </a:cubicBezTo>
                    <a:cubicBezTo>
                      <a:pt x="426" y="186"/>
                      <a:pt x="426" y="186"/>
                      <a:pt x="426" y="186"/>
                    </a:cubicBezTo>
                    <a:cubicBezTo>
                      <a:pt x="427" y="184"/>
                      <a:pt x="427" y="184"/>
                      <a:pt x="427" y="184"/>
                    </a:cubicBezTo>
                    <a:cubicBezTo>
                      <a:pt x="429" y="177"/>
                      <a:pt x="429" y="177"/>
                      <a:pt x="429" y="177"/>
                    </a:cubicBezTo>
                    <a:cubicBezTo>
                      <a:pt x="429" y="175"/>
                      <a:pt x="429" y="175"/>
                      <a:pt x="429" y="175"/>
                    </a:cubicBezTo>
                    <a:cubicBezTo>
                      <a:pt x="426" y="174"/>
                      <a:pt x="426" y="174"/>
                      <a:pt x="426" y="174"/>
                    </a:cubicBezTo>
                    <a:cubicBezTo>
                      <a:pt x="430" y="165"/>
                      <a:pt x="430" y="165"/>
                      <a:pt x="430" y="165"/>
                    </a:cubicBezTo>
                    <a:cubicBezTo>
                      <a:pt x="432" y="162"/>
                      <a:pt x="432" y="162"/>
                      <a:pt x="432" y="162"/>
                    </a:cubicBezTo>
                    <a:cubicBezTo>
                      <a:pt x="435" y="161"/>
                      <a:pt x="435" y="161"/>
                      <a:pt x="435" y="161"/>
                    </a:cubicBezTo>
                    <a:cubicBezTo>
                      <a:pt x="438" y="160"/>
                      <a:pt x="438" y="160"/>
                      <a:pt x="438" y="160"/>
                    </a:cubicBezTo>
                    <a:cubicBezTo>
                      <a:pt x="439" y="162"/>
                      <a:pt x="439" y="162"/>
                      <a:pt x="439" y="162"/>
                    </a:cubicBezTo>
                    <a:cubicBezTo>
                      <a:pt x="446" y="157"/>
                      <a:pt x="446" y="157"/>
                      <a:pt x="446" y="157"/>
                    </a:cubicBezTo>
                    <a:cubicBezTo>
                      <a:pt x="446" y="157"/>
                      <a:pt x="452" y="162"/>
                      <a:pt x="452" y="162"/>
                    </a:cubicBezTo>
                    <a:cubicBezTo>
                      <a:pt x="453" y="162"/>
                      <a:pt x="454" y="157"/>
                      <a:pt x="454" y="157"/>
                    </a:cubicBezTo>
                    <a:cubicBezTo>
                      <a:pt x="457" y="156"/>
                      <a:pt x="457" y="156"/>
                      <a:pt x="457" y="156"/>
                    </a:cubicBezTo>
                    <a:cubicBezTo>
                      <a:pt x="457" y="156"/>
                      <a:pt x="463" y="150"/>
                      <a:pt x="464" y="149"/>
                    </a:cubicBezTo>
                    <a:cubicBezTo>
                      <a:pt x="464" y="149"/>
                      <a:pt x="472" y="145"/>
                      <a:pt x="472" y="145"/>
                    </a:cubicBezTo>
                    <a:cubicBezTo>
                      <a:pt x="473" y="145"/>
                      <a:pt x="476" y="145"/>
                      <a:pt x="476" y="145"/>
                    </a:cubicBezTo>
                    <a:cubicBezTo>
                      <a:pt x="480" y="146"/>
                      <a:pt x="480" y="146"/>
                      <a:pt x="480" y="146"/>
                    </a:cubicBezTo>
                    <a:cubicBezTo>
                      <a:pt x="480" y="144"/>
                      <a:pt x="480" y="144"/>
                      <a:pt x="480" y="144"/>
                    </a:cubicBezTo>
                    <a:cubicBezTo>
                      <a:pt x="479" y="140"/>
                      <a:pt x="479" y="140"/>
                      <a:pt x="479" y="140"/>
                    </a:cubicBezTo>
                    <a:cubicBezTo>
                      <a:pt x="478" y="135"/>
                      <a:pt x="478" y="135"/>
                      <a:pt x="478" y="135"/>
                    </a:cubicBezTo>
                    <a:cubicBezTo>
                      <a:pt x="474" y="131"/>
                      <a:pt x="474" y="131"/>
                      <a:pt x="474" y="131"/>
                    </a:cubicBezTo>
                    <a:cubicBezTo>
                      <a:pt x="477" y="129"/>
                      <a:pt x="477" y="129"/>
                      <a:pt x="477" y="129"/>
                    </a:cubicBezTo>
                    <a:lnTo>
                      <a:pt x="482" y="127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84" name="Freeform 337"/>
              <p:cNvSpPr>
                <a:spLocks/>
              </p:cNvSpPr>
              <p:nvPr/>
            </p:nvSpPr>
            <p:spPr bwMode="auto">
              <a:xfrm>
                <a:off x="5906791" y="2701721"/>
                <a:ext cx="64097" cy="6914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30" y="6"/>
                  </a:cxn>
                  <a:cxn ang="0">
                    <a:pos x="54" y="0"/>
                  </a:cxn>
                  <a:cxn ang="0">
                    <a:pos x="0" y="6"/>
                  </a:cxn>
                  <a:cxn ang="0">
                    <a:pos x="6" y="6"/>
                  </a:cxn>
                </a:cxnLst>
                <a:rect l="0" t="0" r="r" b="b"/>
                <a:pathLst>
                  <a:path w="54" h="6">
                    <a:moveTo>
                      <a:pt x="6" y="6"/>
                    </a:moveTo>
                    <a:lnTo>
                      <a:pt x="30" y="6"/>
                    </a:lnTo>
                    <a:lnTo>
                      <a:pt x="54" y="0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85" name="Freeform 338"/>
              <p:cNvSpPr>
                <a:spLocks/>
              </p:cNvSpPr>
              <p:nvPr/>
            </p:nvSpPr>
            <p:spPr bwMode="auto">
              <a:xfrm>
                <a:off x="5808511" y="2129295"/>
                <a:ext cx="907315" cy="618054"/>
              </a:xfrm>
              <a:custGeom>
                <a:avLst/>
                <a:gdLst/>
                <a:ahLst/>
                <a:cxnLst>
                  <a:cxn ang="0">
                    <a:pos x="87" y="77"/>
                  </a:cxn>
                  <a:cxn ang="0">
                    <a:pos x="96" y="71"/>
                  </a:cxn>
                  <a:cxn ang="0">
                    <a:pos x="105" y="63"/>
                  </a:cxn>
                  <a:cxn ang="0">
                    <a:pos x="114" y="50"/>
                  </a:cxn>
                  <a:cxn ang="0">
                    <a:pos x="124" y="41"/>
                  </a:cxn>
                  <a:cxn ang="0">
                    <a:pos x="129" y="34"/>
                  </a:cxn>
                  <a:cxn ang="0">
                    <a:pos x="122" y="27"/>
                  </a:cxn>
                  <a:cxn ang="0">
                    <a:pos x="104" y="23"/>
                  </a:cxn>
                  <a:cxn ang="0">
                    <a:pos x="96" y="6"/>
                  </a:cxn>
                  <a:cxn ang="0">
                    <a:pos x="82" y="9"/>
                  </a:cxn>
                  <a:cxn ang="0">
                    <a:pos x="62" y="3"/>
                  </a:cxn>
                  <a:cxn ang="0">
                    <a:pos x="45" y="16"/>
                  </a:cxn>
                  <a:cxn ang="0">
                    <a:pos x="40" y="24"/>
                  </a:cxn>
                  <a:cxn ang="0">
                    <a:pos x="27" y="24"/>
                  </a:cxn>
                  <a:cxn ang="0">
                    <a:pos x="13" y="21"/>
                  </a:cxn>
                  <a:cxn ang="0">
                    <a:pos x="0" y="33"/>
                  </a:cxn>
                  <a:cxn ang="0">
                    <a:pos x="6" y="42"/>
                  </a:cxn>
                  <a:cxn ang="0">
                    <a:pos x="19" y="41"/>
                  </a:cxn>
                  <a:cxn ang="0">
                    <a:pos x="20" y="50"/>
                  </a:cxn>
                  <a:cxn ang="0">
                    <a:pos x="13" y="52"/>
                  </a:cxn>
                  <a:cxn ang="0">
                    <a:pos x="20" y="63"/>
                  </a:cxn>
                  <a:cxn ang="0">
                    <a:pos x="24" y="76"/>
                  </a:cxn>
                  <a:cxn ang="0">
                    <a:pos x="24" y="82"/>
                  </a:cxn>
                  <a:cxn ang="0">
                    <a:pos x="33" y="79"/>
                  </a:cxn>
                  <a:cxn ang="0">
                    <a:pos x="42" y="85"/>
                  </a:cxn>
                  <a:cxn ang="0">
                    <a:pos x="46" y="89"/>
                  </a:cxn>
                  <a:cxn ang="0">
                    <a:pos x="51" y="91"/>
                  </a:cxn>
                  <a:cxn ang="0">
                    <a:pos x="58" y="87"/>
                  </a:cxn>
                  <a:cxn ang="0">
                    <a:pos x="63" y="83"/>
                  </a:cxn>
                  <a:cxn ang="0">
                    <a:pos x="68" y="85"/>
                  </a:cxn>
                  <a:cxn ang="0">
                    <a:pos x="74" y="82"/>
                  </a:cxn>
                  <a:cxn ang="0">
                    <a:pos x="78" y="80"/>
                  </a:cxn>
                  <a:cxn ang="0">
                    <a:pos x="82" y="83"/>
                  </a:cxn>
                  <a:cxn ang="0">
                    <a:pos x="88" y="82"/>
                  </a:cxn>
                  <a:cxn ang="0">
                    <a:pos x="90" y="82"/>
                  </a:cxn>
                </a:cxnLst>
                <a:rect l="0" t="0" r="r" b="b"/>
                <a:pathLst>
                  <a:path w="129" h="91">
                    <a:moveTo>
                      <a:pt x="89" y="79"/>
                    </a:moveTo>
                    <a:cubicBezTo>
                      <a:pt x="87" y="77"/>
                      <a:pt x="87" y="77"/>
                      <a:pt x="87" y="77"/>
                    </a:cubicBezTo>
                    <a:cubicBezTo>
                      <a:pt x="88" y="73"/>
                      <a:pt x="88" y="73"/>
                      <a:pt x="88" y="73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101" y="67"/>
                      <a:pt x="101" y="67"/>
                      <a:pt x="101" y="67"/>
                    </a:cubicBezTo>
                    <a:cubicBezTo>
                      <a:pt x="105" y="63"/>
                      <a:pt x="105" y="63"/>
                      <a:pt x="105" y="63"/>
                    </a:cubicBezTo>
                    <a:cubicBezTo>
                      <a:pt x="107" y="51"/>
                      <a:pt x="107" y="51"/>
                      <a:pt x="107" y="51"/>
                    </a:cubicBezTo>
                    <a:cubicBezTo>
                      <a:pt x="114" y="50"/>
                      <a:pt x="114" y="50"/>
                      <a:pt x="114" y="50"/>
                    </a:cubicBezTo>
                    <a:cubicBezTo>
                      <a:pt x="116" y="40"/>
                      <a:pt x="116" y="40"/>
                      <a:pt x="116" y="40"/>
                    </a:cubicBezTo>
                    <a:cubicBezTo>
                      <a:pt x="124" y="41"/>
                      <a:pt x="124" y="41"/>
                      <a:pt x="124" y="41"/>
                    </a:cubicBezTo>
                    <a:cubicBezTo>
                      <a:pt x="126" y="35"/>
                      <a:pt x="126" y="35"/>
                      <a:pt x="126" y="35"/>
                    </a:cubicBezTo>
                    <a:cubicBezTo>
                      <a:pt x="129" y="34"/>
                      <a:pt x="129" y="34"/>
                      <a:pt x="129" y="34"/>
                    </a:cubicBezTo>
                    <a:cubicBezTo>
                      <a:pt x="129" y="29"/>
                      <a:pt x="129" y="29"/>
                      <a:pt x="129" y="29"/>
                    </a:cubicBezTo>
                    <a:cubicBezTo>
                      <a:pt x="122" y="27"/>
                      <a:pt x="122" y="27"/>
                      <a:pt x="122" y="27"/>
                    </a:cubicBezTo>
                    <a:cubicBezTo>
                      <a:pt x="114" y="23"/>
                      <a:pt x="114" y="23"/>
                      <a:pt x="114" y="23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0" y="14"/>
                      <a:pt x="100" y="14"/>
                      <a:pt x="100" y="14"/>
                    </a:cubicBezTo>
                    <a:cubicBezTo>
                      <a:pt x="96" y="6"/>
                      <a:pt x="96" y="6"/>
                      <a:pt x="96" y="6"/>
                    </a:cubicBezTo>
                    <a:cubicBezTo>
                      <a:pt x="91" y="6"/>
                      <a:pt x="91" y="6"/>
                      <a:pt x="91" y="6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6" y="59"/>
                      <a:pt x="20" y="62"/>
                      <a:pt x="20" y="63"/>
                    </a:cubicBezTo>
                    <a:cubicBezTo>
                      <a:pt x="20" y="64"/>
                      <a:pt x="20" y="72"/>
                      <a:pt x="20" y="72"/>
                    </a:cubicBezTo>
                    <a:cubicBezTo>
                      <a:pt x="24" y="76"/>
                      <a:pt x="24" y="76"/>
                      <a:pt x="24" y="76"/>
                    </a:cubicBezTo>
                    <a:cubicBezTo>
                      <a:pt x="23" y="84"/>
                      <a:pt x="23" y="84"/>
                      <a:pt x="23" y="84"/>
                    </a:cubicBezTo>
                    <a:cubicBezTo>
                      <a:pt x="24" y="82"/>
                      <a:pt x="24" y="82"/>
                      <a:pt x="24" y="82"/>
                    </a:cubicBezTo>
                    <a:cubicBezTo>
                      <a:pt x="29" y="80"/>
                      <a:pt x="29" y="80"/>
                      <a:pt x="29" y="80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42" y="85"/>
                      <a:pt x="42" y="85"/>
                      <a:pt x="42" y="85"/>
                    </a:cubicBezTo>
                    <a:cubicBezTo>
                      <a:pt x="46" y="86"/>
                      <a:pt x="46" y="86"/>
                      <a:pt x="46" y="86"/>
                    </a:cubicBezTo>
                    <a:cubicBezTo>
                      <a:pt x="46" y="89"/>
                      <a:pt x="46" y="89"/>
                      <a:pt x="46" y="89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51" y="91"/>
                      <a:pt x="51" y="91"/>
                      <a:pt x="51" y="91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8" y="87"/>
                      <a:pt x="58" y="87"/>
                      <a:pt x="58" y="87"/>
                    </a:cubicBezTo>
                    <a:cubicBezTo>
                      <a:pt x="59" y="82"/>
                      <a:pt x="59" y="82"/>
                      <a:pt x="59" y="82"/>
                    </a:cubicBezTo>
                    <a:cubicBezTo>
                      <a:pt x="63" y="83"/>
                      <a:pt x="63" y="83"/>
                      <a:pt x="63" y="83"/>
                    </a:cubicBezTo>
                    <a:cubicBezTo>
                      <a:pt x="66" y="83"/>
                      <a:pt x="66" y="83"/>
                      <a:pt x="66" y="83"/>
                    </a:cubicBezTo>
                    <a:cubicBezTo>
                      <a:pt x="68" y="85"/>
                      <a:pt x="68" y="85"/>
                      <a:pt x="68" y="85"/>
                    </a:cubicBezTo>
                    <a:cubicBezTo>
                      <a:pt x="72" y="84"/>
                      <a:pt x="72" y="84"/>
                      <a:pt x="72" y="84"/>
                    </a:cubicBezTo>
                    <a:cubicBezTo>
                      <a:pt x="74" y="82"/>
                      <a:pt x="74" y="82"/>
                      <a:pt x="74" y="82"/>
                    </a:cubicBezTo>
                    <a:cubicBezTo>
                      <a:pt x="77" y="79"/>
                      <a:pt x="77" y="79"/>
                      <a:pt x="77" y="79"/>
                    </a:cubicBezTo>
                    <a:cubicBezTo>
                      <a:pt x="78" y="80"/>
                      <a:pt x="78" y="80"/>
                      <a:pt x="78" y="80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2" y="83"/>
                      <a:pt x="82" y="83"/>
                      <a:pt x="82" y="83"/>
                    </a:cubicBezTo>
                    <a:cubicBezTo>
                      <a:pt x="86" y="82"/>
                      <a:pt x="86" y="82"/>
                      <a:pt x="86" y="82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88" y="83"/>
                      <a:pt x="88" y="83"/>
                      <a:pt x="88" y="83"/>
                    </a:cubicBezTo>
                    <a:cubicBezTo>
                      <a:pt x="90" y="82"/>
                      <a:pt x="90" y="82"/>
                      <a:pt x="90" y="82"/>
                    </a:cubicBezTo>
                    <a:lnTo>
                      <a:pt x="89" y="79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86" name="Freeform 339"/>
              <p:cNvSpPr>
                <a:spLocks/>
              </p:cNvSpPr>
              <p:nvPr/>
            </p:nvSpPr>
            <p:spPr bwMode="auto">
              <a:xfrm>
                <a:off x="5864060" y="2680981"/>
                <a:ext cx="19941" cy="1244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18" y="12"/>
                  </a:cxn>
                  <a:cxn ang="0">
                    <a:pos x="12" y="12"/>
                  </a:cxn>
                  <a:cxn ang="0">
                    <a:pos x="0" y="0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0" y="12"/>
                    </a:lnTo>
                    <a:lnTo>
                      <a:pt x="18" y="12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87" name="Rectangle 340"/>
              <p:cNvSpPr>
                <a:spLocks noChangeArrowheads="1"/>
              </p:cNvSpPr>
              <p:nvPr/>
            </p:nvSpPr>
            <p:spPr bwMode="auto">
              <a:xfrm>
                <a:off x="5130517" y="2360202"/>
                <a:ext cx="8546" cy="1382"/>
              </a:xfrm>
              <a:prstGeom prst="rect">
                <a:avLst/>
              </a:prstGeom>
              <a:grpFill/>
              <a:ln w="9525">
                <a:solidFill>
                  <a:sysClr val="window" lastClr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88" name="Freeform 341"/>
              <p:cNvSpPr>
                <a:spLocks/>
              </p:cNvSpPr>
              <p:nvPr/>
            </p:nvSpPr>
            <p:spPr bwMode="auto">
              <a:xfrm>
                <a:off x="4976686" y="2353288"/>
                <a:ext cx="168074" cy="74664"/>
              </a:xfrm>
              <a:custGeom>
                <a:avLst/>
                <a:gdLst/>
                <a:ahLst/>
                <a:cxnLst>
                  <a:cxn ang="0">
                    <a:pos x="23" y="6"/>
                  </a:cxn>
                  <a:cxn ang="0">
                    <a:pos x="24" y="4"/>
                  </a:cxn>
                  <a:cxn ang="0">
                    <a:pos x="24" y="4"/>
                  </a:cxn>
                  <a:cxn ang="0">
                    <a:pos x="23" y="2"/>
                  </a:cxn>
                  <a:cxn ang="0">
                    <a:pos x="23" y="1"/>
                  </a:cxn>
                  <a:cxn ang="0">
                    <a:pos x="22" y="1"/>
                  </a:cxn>
                  <a:cxn ang="0">
                    <a:pos x="18" y="0"/>
                  </a:cxn>
                  <a:cxn ang="0">
                    <a:pos x="17" y="1"/>
                  </a:cxn>
                  <a:cxn ang="0">
                    <a:pos x="14" y="1"/>
                  </a:cxn>
                  <a:cxn ang="0">
                    <a:pos x="13" y="2"/>
                  </a:cxn>
                  <a:cxn ang="0">
                    <a:pos x="11" y="3"/>
                  </a:cxn>
                  <a:cxn ang="0">
                    <a:pos x="12" y="5"/>
                  </a:cxn>
                  <a:cxn ang="0">
                    <a:pos x="11" y="6"/>
                  </a:cxn>
                  <a:cxn ang="0">
                    <a:pos x="10" y="6"/>
                  </a:cxn>
                  <a:cxn ang="0">
                    <a:pos x="6" y="7"/>
                  </a:cxn>
                  <a:cxn ang="0">
                    <a:pos x="4" y="7"/>
                  </a:cxn>
                  <a:cxn ang="0">
                    <a:pos x="2" y="7"/>
                  </a:cxn>
                  <a:cxn ang="0">
                    <a:pos x="1" y="7"/>
                  </a:cxn>
                  <a:cxn ang="0">
                    <a:pos x="0" y="7"/>
                  </a:cxn>
                  <a:cxn ang="0">
                    <a:pos x="1" y="8"/>
                  </a:cxn>
                  <a:cxn ang="0">
                    <a:pos x="3" y="10"/>
                  </a:cxn>
                  <a:cxn ang="0">
                    <a:pos x="4" y="11"/>
                  </a:cxn>
                  <a:cxn ang="0">
                    <a:pos x="5" y="10"/>
                  </a:cxn>
                  <a:cxn ang="0">
                    <a:pos x="9" y="10"/>
                  </a:cxn>
                  <a:cxn ang="0">
                    <a:pos x="13" y="11"/>
                  </a:cxn>
                  <a:cxn ang="0">
                    <a:pos x="14" y="11"/>
                  </a:cxn>
                  <a:cxn ang="0">
                    <a:pos x="18" y="11"/>
                  </a:cxn>
                  <a:cxn ang="0">
                    <a:pos x="21" y="9"/>
                  </a:cxn>
                  <a:cxn ang="0">
                    <a:pos x="22" y="9"/>
                  </a:cxn>
                  <a:cxn ang="0">
                    <a:pos x="23" y="6"/>
                  </a:cxn>
                </a:cxnLst>
                <a:rect l="0" t="0" r="r" b="b"/>
                <a:pathLst>
                  <a:path w="24" h="11">
                    <a:moveTo>
                      <a:pt x="23" y="6"/>
                    </a:moveTo>
                    <a:cubicBezTo>
                      <a:pt x="24" y="4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6"/>
                      <a:pt x="11" y="6"/>
                    </a:cubicBezTo>
                    <a:cubicBezTo>
                      <a:pt x="11" y="6"/>
                      <a:pt x="10" y="6"/>
                      <a:pt x="10" y="6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2" y="8"/>
                      <a:pt x="2" y="7"/>
                    </a:cubicBezTo>
                    <a:cubicBezTo>
                      <a:pt x="2" y="7"/>
                      <a:pt x="1" y="7"/>
                      <a:pt x="1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2" y="9"/>
                      <a:pt x="22" y="9"/>
                      <a:pt x="22" y="9"/>
                    </a:cubicBezTo>
                    <a:lnTo>
                      <a:pt x="23" y="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89" name="Freeform 342"/>
              <p:cNvSpPr>
                <a:spLocks/>
              </p:cNvSpPr>
              <p:nvPr/>
            </p:nvSpPr>
            <p:spPr bwMode="auto">
              <a:xfrm>
                <a:off x="4666176" y="2280007"/>
                <a:ext cx="282023" cy="276534"/>
              </a:xfrm>
              <a:custGeom>
                <a:avLst/>
                <a:gdLst/>
                <a:ahLst/>
                <a:cxnLst>
                  <a:cxn ang="0">
                    <a:pos x="36" y="29"/>
                  </a:cxn>
                  <a:cxn ang="0">
                    <a:pos x="37" y="27"/>
                  </a:cxn>
                  <a:cxn ang="0">
                    <a:pos x="37" y="25"/>
                  </a:cxn>
                  <a:cxn ang="0">
                    <a:pos x="37" y="25"/>
                  </a:cxn>
                  <a:cxn ang="0">
                    <a:pos x="36" y="23"/>
                  </a:cxn>
                  <a:cxn ang="0">
                    <a:pos x="34" y="23"/>
                  </a:cxn>
                  <a:cxn ang="0">
                    <a:pos x="34" y="21"/>
                  </a:cxn>
                  <a:cxn ang="0">
                    <a:pos x="37" y="18"/>
                  </a:cxn>
                  <a:cxn ang="0">
                    <a:pos x="38" y="17"/>
                  </a:cxn>
                  <a:cxn ang="0">
                    <a:pos x="38" y="17"/>
                  </a:cxn>
                  <a:cxn ang="0">
                    <a:pos x="38" y="13"/>
                  </a:cxn>
                  <a:cxn ang="0">
                    <a:pos x="40" y="11"/>
                  </a:cxn>
                  <a:cxn ang="0">
                    <a:pos x="37" y="10"/>
                  </a:cxn>
                  <a:cxn ang="0">
                    <a:pos x="35" y="9"/>
                  </a:cxn>
                  <a:cxn ang="0">
                    <a:pos x="32" y="8"/>
                  </a:cxn>
                  <a:cxn ang="0">
                    <a:pos x="31" y="7"/>
                  </a:cxn>
                  <a:cxn ang="0">
                    <a:pos x="29" y="6"/>
                  </a:cxn>
                  <a:cxn ang="0">
                    <a:pos x="27" y="5"/>
                  </a:cxn>
                  <a:cxn ang="0">
                    <a:pos x="26" y="3"/>
                  </a:cxn>
                  <a:cxn ang="0">
                    <a:pos x="24" y="2"/>
                  </a:cxn>
                  <a:cxn ang="0">
                    <a:pos x="23" y="0"/>
                  </a:cxn>
                  <a:cxn ang="0">
                    <a:pos x="21" y="1"/>
                  </a:cxn>
                  <a:cxn ang="0">
                    <a:pos x="19" y="5"/>
                  </a:cxn>
                  <a:cxn ang="0">
                    <a:pos x="18" y="6"/>
                  </a:cxn>
                  <a:cxn ang="0">
                    <a:pos x="16" y="9"/>
                  </a:cxn>
                  <a:cxn ang="0">
                    <a:pos x="12" y="9"/>
                  </a:cxn>
                  <a:cxn ang="0">
                    <a:pos x="11" y="8"/>
                  </a:cxn>
                  <a:cxn ang="0">
                    <a:pos x="9" y="8"/>
                  </a:cxn>
                  <a:cxn ang="0">
                    <a:pos x="9" y="10"/>
                  </a:cxn>
                  <a:cxn ang="0">
                    <a:pos x="10" y="12"/>
                  </a:cxn>
                  <a:cxn ang="0">
                    <a:pos x="7" y="12"/>
                  </a:cxn>
                  <a:cxn ang="0">
                    <a:pos x="6" y="12"/>
                  </a:cxn>
                  <a:cxn ang="0">
                    <a:pos x="3" y="12"/>
                  </a:cxn>
                  <a:cxn ang="0">
                    <a:pos x="0" y="13"/>
                  </a:cxn>
                  <a:cxn ang="0">
                    <a:pos x="0" y="14"/>
                  </a:cxn>
                  <a:cxn ang="0">
                    <a:pos x="0" y="16"/>
                  </a:cxn>
                  <a:cxn ang="0">
                    <a:pos x="4" y="18"/>
                  </a:cxn>
                  <a:cxn ang="0">
                    <a:pos x="7" y="18"/>
                  </a:cxn>
                  <a:cxn ang="0">
                    <a:pos x="8" y="19"/>
                  </a:cxn>
                  <a:cxn ang="0">
                    <a:pos x="8" y="20"/>
                  </a:cxn>
                  <a:cxn ang="0">
                    <a:pos x="9" y="22"/>
                  </a:cxn>
                  <a:cxn ang="0">
                    <a:pos x="10" y="25"/>
                  </a:cxn>
                  <a:cxn ang="0">
                    <a:pos x="11" y="26"/>
                  </a:cxn>
                  <a:cxn ang="0">
                    <a:pos x="11" y="29"/>
                  </a:cxn>
                  <a:cxn ang="0">
                    <a:pos x="10" y="37"/>
                  </a:cxn>
                  <a:cxn ang="0">
                    <a:pos x="10" y="37"/>
                  </a:cxn>
                  <a:cxn ang="0">
                    <a:pos x="11" y="39"/>
                  </a:cxn>
                  <a:cxn ang="0">
                    <a:pos x="12" y="39"/>
                  </a:cxn>
                  <a:cxn ang="0">
                    <a:pos x="14" y="39"/>
                  </a:cxn>
                  <a:cxn ang="0">
                    <a:pos x="17" y="40"/>
                  </a:cxn>
                  <a:cxn ang="0">
                    <a:pos x="19" y="40"/>
                  </a:cxn>
                  <a:cxn ang="0">
                    <a:pos x="22" y="41"/>
                  </a:cxn>
                  <a:cxn ang="0">
                    <a:pos x="24" y="41"/>
                  </a:cxn>
                  <a:cxn ang="0">
                    <a:pos x="25" y="38"/>
                  </a:cxn>
                  <a:cxn ang="0">
                    <a:pos x="28" y="37"/>
                  </a:cxn>
                  <a:cxn ang="0">
                    <a:pos x="32" y="38"/>
                  </a:cxn>
                  <a:cxn ang="0">
                    <a:pos x="38" y="34"/>
                  </a:cxn>
                  <a:cxn ang="0">
                    <a:pos x="39" y="34"/>
                  </a:cxn>
                  <a:cxn ang="0">
                    <a:pos x="37" y="32"/>
                  </a:cxn>
                  <a:cxn ang="0">
                    <a:pos x="36" y="29"/>
                  </a:cxn>
                </a:cxnLst>
                <a:rect l="0" t="0" r="r" b="b"/>
                <a:pathLst>
                  <a:path w="40" h="41">
                    <a:moveTo>
                      <a:pt x="36" y="29"/>
                    </a:moveTo>
                    <a:cubicBezTo>
                      <a:pt x="37" y="27"/>
                      <a:pt x="37" y="27"/>
                      <a:pt x="37" y="27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6" y="23"/>
                      <a:pt x="36" y="23"/>
                      <a:pt x="36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9"/>
                      <a:pt x="17" y="40"/>
                      <a:pt x="17" y="40"/>
                    </a:cubicBezTo>
                    <a:cubicBezTo>
                      <a:pt x="18" y="40"/>
                      <a:pt x="19" y="40"/>
                      <a:pt x="19" y="40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37" y="32"/>
                      <a:pt x="37" y="32"/>
                      <a:pt x="37" y="32"/>
                    </a:cubicBezTo>
                    <a:lnTo>
                      <a:pt x="36" y="29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90" name="Freeform 343"/>
              <p:cNvSpPr>
                <a:spLocks/>
              </p:cNvSpPr>
              <p:nvPr/>
            </p:nvSpPr>
            <p:spPr bwMode="auto">
              <a:xfrm>
                <a:off x="4919712" y="2421039"/>
                <a:ext cx="260657" cy="255794"/>
              </a:xfrm>
              <a:custGeom>
                <a:avLst/>
                <a:gdLst/>
                <a:ahLst/>
                <a:cxnLst>
                  <a:cxn ang="0">
                    <a:pos x="87" y="4"/>
                  </a:cxn>
                  <a:cxn ang="0">
                    <a:pos x="71" y="0"/>
                  </a:cxn>
                  <a:cxn ang="0">
                    <a:pos x="54" y="0"/>
                  </a:cxn>
                  <a:cxn ang="0">
                    <a:pos x="50" y="4"/>
                  </a:cxn>
                  <a:cxn ang="0">
                    <a:pos x="46" y="4"/>
                  </a:cxn>
                  <a:cxn ang="0">
                    <a:pos x="37" y="8"/>
                  </a:cxn>
                  <a:cxn ang="0">
                    <a:pos x="25" y="12"/>
                  </a:cxn>
                  <a:cxn ang="0">
                    <a:pos x="21" y="8"/>
                  </a:cxn>
                  <a:cxn ang="0">
                    <a:pos x="8" y="16"/>
                  </a:cxn>
                  <a:cxn ang="0">
                    <a:pos x="4" y="16"/>
                  </a:cxn>
                  <a:cxn ang="0">
                    <a:pos x="4" y="25"/>
                  </a:cxn>
                  <a:cxn ang="0">
                    <a:pos x="0" y="33"/>
                  </a:cxn>
                  <a:cxn ang="0">
                    <a:pos x="4" y="45"/>
                  </a:cxn>
                  <a:cxn ang="0">
                    <a:pos x="12" y="54"/>
                  </a:cxn>
                  <a:cxn ang="0">
                    <a:pos x="21" y="45"/>
                  </a:cxn>
                  <a:cxn ang="0">
                    <a:pos x="42" y="54"/>
                  </a:cxn>
                  <a:cxn ang="0">
                    <a:pos x="54" y="78"/>
                  </a:cxn>
                  <a:cxn ang="0">
                    <a:pos x="67" y="95"/>
                  </a:cxn>
                  <a:cxn ang="0">
                    <a:pos x="96" y="112"/>
                  </a:cxn>
                  <a:cxn ang="0">
                    <a:pos x="114" y="126"/>
                  </a:cxn>
                  <a:cxn ang="0">
                    <a:pos x="106" y="154"/>
                  </a:cxn>
                  <a:cxn ang="0">
                    <a:pos x="133" y="133"/>
                  </a:cxn>
                  <a:cxn ang="0">
                    <a:pos x="133" y="120"/>
                  </a:cxn>
                  <a:cxn ang="0">
                    <a:pos x="146" y="124"/>
                  </a:cxn>
                  <a:cxn ang="0">
                    <a:pos x="154" y="124"/>
                  </a:cxn>
                  <a:cxn ang="0">
                    <a:pos x="133" y="104"/>
                  </a:cxn>
                  <a:cxn ang="0">
                    <a:pos x="117" y="91"/>
                  </a:cxn>
                  <a:cxn ang="0">
                    <a:pos x="104" y="87"/>
                  </a:cxn>
                  <a:cxn ang="0">
                    <a:pos x="87" y="58"/>
                  </a:cxn>
                  <a:cxn ang="0">
                    <a:pos x="79" y="41"/>
                  </a:cxn>
                  <a:cxn ang="0">
                    <a:pos x="83" y="25"/>
                  </a:cxn>
                  <a:cxn ang="0">
                    <a:pos x="87" y="25"/>
                  </a:cxn>
                  <a:cxn ang="0">
                    <a:pos x="87" y="16"/>
                  </a:cxn>
                  <a:cxn ang="0">
                    <a:pos x="87" y="4"/>
                  </a:cxn>
                </a:cxnLst>
                <a:rect l="0" t="0" r="r" b="b"/>
                <a:pathLst>
                  <a:path w="154" h="154">
                    <a:moveTo>
                      <a:pt x="87" y="4"/>
                    </a:moveTo>
                    <a:lnTo>
                      <a:pt x="71" y="0"/>
                    </a:lnTo>
                    <a:lnTo>
                      <a:pt x="54" y="0"/>
                    </a:lnTo>
                    <a:lnTo>
                      <a:pt x="50" y="4"/>
                    </a:lnTo>
                    <a:lnTo>
                      <a:pt x="46" y="4"/>
                    </a:lnTo>
                    <a:lnTo>
                      <a:pt x="37" y="8"/>
                    </a:lnTo>
                    <a:lnTo>
                      <a:pt x="25" y="12"/>
                    </a:lnTo>
                    <a:lnTo>
                      <a:pt x="21" y="8"/>
                    </a:lnTo>
                    <a:lnTo>
                      <a:pt x="8" y="16"/>
                    </a:lnTo>
                    <a:lnTo>
                      <a:pt x="4" y="16"/>
                    </a:lnTo>
                    <a:lnTo>
                      <a:pt x="4" y="25"/>
                    </a:lnTo>
                    <a:lnTo>
                      <a:pt x="0" y="33"/>
                    </a:lnTo>
                    <a:lnTo>
                      <a:pt x="4" y="45"/>
                    </a:lnTo>
                    <a:lnTo>
                      <a:pt x="12" y="54"/>
                    </a:lnTo>
                    <a:lnTo>
                      <a:pt x="21" y="45"/>
                    </a:lnTo>
                    <a:lnTo>
                      <a:pt x="42" y="54"/>
                    </a:lnTo>
                    <a:lnTo>
                      <a:pt x="54" y="78"/>
                    </a:lnTo>
                    <a:lnTo>
                      <a:pt x="67" y="95"/>
                    </a:lnTo>
                    <a:lnTo>
                      <a:pt x="96" y="112"/>
                    </a:lnTo>
                    <a:lnTo>
                      <a:pt x="114" y="126"/>
                    </a:lnTo>
                    <a:lnTo>
                      <a:pt x="106" y="154"/>
                    </a:lnTo>
                    <a:lnTo>
                      <a:pt x="133" y="133"/>
                    </a:lnTo>
                    <a:lnTo>
                      <a:pt x="133" y="120"/>
                    </a:lnTo>
                    <a:lnTo>
                      <a:pt x="146" y="124"/>
                    </a:lnTo>
                    <a:lnTo>
                      <a:pt x="154" y="124"/>
                    </a:lnTo>
                    <a:lnTo>
                      <a:pt x="133" y="104"/>
                    </a:lnTo>
                    <a:lnTo>
                      <a:pt x="117" y="91"/>
                    </a:lnTo>
                    <a:lnTo>
                      <a:pt x="104" y="87"/>
                    </a:lnTo>
                    <a:lnTo>
                      <a:pt x="87" y="58"/>
                    </a:lnTo>
                    <a:lnTo>
                      <a:pt x="79" y="41"/>
                    </a:lnTo>
                    <a:lnTo>
                      <a:pt x="83" y="25"/>
                    </a:lnTo>
                    <a:lnTo>
                      <a:pt x="87" y="25"/>
                    </a:lnTo>
                    <a:lnTo>
                      <a:pt x="87" y="16"/>
                    </a:lnTo>
                    <a:lnTo>
                      <a:pt x="87" y="4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91" name="Freeform 344"/>
              <p:cNvSpPr>
                <a:spLocks/>
              </p:cNvSpPr>
              <p:nvPr/>
            </p:nvSpPr>
            <p:spPr bwMode="auto">
              <a:xfrm>
                <a:off x="4892649" y="2143122"/>
                <a:ext cx="203684" cy="264091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4" y="12"/>
                  </a:cxn>
                  <a:cxn ang="0">
                    <a:pos x="4" y="15"/>
                  </a:cxn>
                  <a:cxn ang="0">
                    <a:pos x="2" y="17"/>
                  </a:cxn>
                  <a:cxn ang="0">
                    <a:pos x="2" y="20"/>
                  </a:cxn>
                  <a:cxn ang="0">
                    <a:pos x="1" y="22"/>
                  </a:cxn>
                  <a:cxn ang="0">
                    <a:pos x="1" y="22"/>
                  </a:cxn>
                  <a:cxn ang="0">
                    <a:pos x="2" y="24"/>
                  </a:cxn>
                  <a:cxn ang="0">
                    <a:pos x="1" y="26"/>
                  </a:cxn>
                  <a:cxn ang="0">
                    <a:pos x="0" y="28"/>
                  </a:cxn>
                  <a:cxn ang="0">
                    <a:pos x="3" y="29"/>
                  </a:cxn>
                  <a:cxn ang="0">
                    <a:pos x="5" y="30"/>
                  </a:cxn>
                  <a:cxn ang="0">
                    <a:pos x="8" y="31"/>
                  </a:cxn>
                  <a:cxn ang="0">
                    <a:pos x="6" y="33"/>
                  </a:cxn>
                  <a:cxn ang="0">
                    <a:pos x="6" y="37"/>
                  </a:cxn>
                  <a:cxn ang="0">
                    <a:pos x="7" y="38"/>
                  </a:cxn>
                  <a:cxn ang="0">
                    <a:pos x="10" y="37"/>
                  </a:cxn>
                  <a:cxn ang="0">
                    <a:pos x="12" y="38"/>
                  </a:cxn>
                  <a:cxn ang="0">
                    <a:pos x="13" y="38"/>
                  </a:cxn>
                  <a:cxn ang="0">
                    <a:pos x="14" y="38"/>
                  </a:cxn>
                  <a:cxn ang="0">
                    <a:pos x="16" y="38"/>
                  </a:cxn>
                  <a:cxn ang="0">
                    <a:pos x="18" y="38"/>
                  </a:cxn>
                  <a:cxn ang="0">
                    <a:pos x="22" y="37"/>
                  </a:cxn>
                  <a:cxn ang="0">
                    <a:pos x="23" y="37"/>
                  </a:cxn>
                  <a:cxn ang="0">
                    <a:pos x="24" y="36"/>
                  </a:cxn>
                  <a:cxn ang="0">
                    <a:pos x="23" y="34"/>
                  </a:cxn>
                  <a:cxn ang="0">
                    <a:pos x="25" y="33"/>
                  </a:cxn>
                  <a:cxn ang="0">
                    <a:pos x="26" y="32"/>
                  </a:cxn>
                  <a:cxn ang="0">
                    <a:pos x="26" y="32"/>
                  </a:cxn>
                  <a:cxn ang="0">
                    <a:pos x="25" y="31"/>
                  </a:cxn>
                  <a:cxn ang="0">
                    <a:pos x="23" y="28"/>
                  </a:cxn>
                  <a:cxn ang="0">
                    <a:pos x="21" y="26"/>
                  </a:cxn>
                  <a:cxn ang="0">
                    <a:pos x="20" y="25"/>
                  </a:cxn>
                  <a:cxn ang="0">
                    <a:pos x="22" y="24"/>
                  </a:cxn>
                  <a:cxn ang="0">
                    <a:pos x="24" y="23"/>
                  </a:cxn>
                  <a:cxn ang="0">
                    <a:pos x="26" y="22"/>
                  </a:cxn>
                  <a:cxn ang="0">
                    <a:pos x="27" y="21"/>
                  </a:cxn>
                  <a:cxn ang="0">
                    <a:pos x="29" y="22"/>
                  </a:cxn>
                  <a:cxn ang="0">
                    <a:pos x="29" y="21"/>
                  </a:cxn>
                  <a:cxn ang="0">
                    <a:pos x="29" y="18"/>
                  </a:cxn>
                  <a:cxn ang="0">
                    <a:pos x="28" y="14"/>
                  </a:cxn>
                  <a:cxn ang="0">
                    <a:pos x="28" y="11"/>
                  </a:cxn>
                  <a:cxn ang="0">
                    <a:pos x="28" y="10"/>
                  </a:cxn>
                  <a:cxn ang="0">
                    <a:pos x="27" y="7"/>
                  </a:cxn>
                  <a:cxn ang="0">
                    <a:pos x="27" y="5"/>
                  </a:cxn>
                  <a:cxn ang="0">
                    <a:pos x="23" y="3"/>
                  </a:cxn>
                  <a:cxn ang="0">
                    <a:pos x="19" y="5"/>
                  </a:cxn>
                  <a:cxn ang="0">
                    <a:pos x="17" y="4"/>
                  </a:cxn>
                  <a:cxn ang="0">
                    <a:pos x="17" y="2"/>
                  </a:cxn>
                  <a:cxn ang="0">
                    <a:pos x="14" y="1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1"/>
                  </a:cxn>
                  <a:cxn ang="0">
                    <a:pos x="11" y="1"/>
                  </a:cxn>
                  <a:cxn ang="0">
                    <a:pos x="10" y="5"/>
                  </a:cxn>
                  <a:cxn ang="0">
                    <a:pos x="9" y="7"/>
                  </a:cxn>
                  <a:cxn ang="0">
                    <a:pos x="7" y="7"/>
                  </a:cxn>
                  <a:cxn ang="0">
                    <a:pos x="5" y="7"/>
                  </a:cxn>
                  <a:cxn ang="0">
                    <a:pos x="5" y="8"/>
                  </a:cxn>
                  <a:cxn ang="0">
                    <a:pos x="5" y="10"/>
                  </a:cxn>
                </a:cxnLst>
                <a:rect l="0" t="0" r="r" b="b"/>
                <a:pathLst>
                  <a:path w="29" h="39">
                    <a:moveTo>
                      <a:pt x="5" y="10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8"/>
                      <a:pt x="14" y="38"/>
                      <a:pt x="14" y="38"/>
                    </a:cubicBezTo>
                    <a:cubicBezTo>
                      <a:pt x="14" y="39"/>
                      <a:pt x="16" y="38"/>
                      <a:pt x="16" y="38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2" y="37"/>
                      <a:pt x="23" y="37"/>
                      <a:pt x="23" y="37"/>
                    </a:cubicBezTo>
                    <a:cubicBezTo>
                      <a:pt x="24" y="37"/>
                      <a:pt x="24" y="36"/>
                      <a:pt x="24" y="36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1"/>
                      <a:pt x="29" y="21"/>
                    </a:cubicBezTo>
                    <a:cubicBezTo>
                      <a:pt x="29" y="20"/>
                      <a:pt x="29" y="18"/>
                      <a:pt x="29" y="18"/>
                    </a:cubicBezTo>
                    <a:cubicBezTo>
                      <a:pt x="28" y="18"/>
                      <a:pt x="28" y="14"/>
                      <a:pt x="28" y="14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8" y="5"/>
                      <a:pt x="17" y="4"/>
                    </a:cubicBezTo>
                    <a:cubicBezTo>
                      <a:pt x="17" y="4"/>
                      <a:pt x="17" y="2"/>
                      <a:pt x="17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lnTo>
                      <a:pt x="5" y="1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92" name="Freeform 345"/>
              <p:cNvSpPr>
                <a:spLocks/>
              </p:cNvSpPr>
              <p:nvPr/>
            </p:nvSpPr>
            <p:spPr bwMode="auto">
              <a:xfrm>
                <a:off x="4849918" y="2190133"/>
                <a:ext cx="78340" cy="100935"/>
              </a:xfrm>
              <a:custGeom>
                <a:avLst/>
                <a:gdLst/>
                <a:ahLst/>
                <a:cxnLst>
                  <a:cxn ang="0">
                    <a:pos x="18" y="72"/>
                  </a:cxn>
                  <a:cxn ang="0">
                    <a:pos x="30" y="78"/>
                  </a:cxn>
                  <a:cxn ang="0">
                    <a:pos x="36" y="84"/>
                  </a:cxn>
                  <a:cxn ang="0">
                    <a:pos x="42" y="90"/>
                  </a:cxn>
                  <a:cxn ang="0">
                    <a:pos x="48" y="78"/>
                  </a:cxn>
                  <a:cxn ang="0">
                    <a:pos x="48" y="60"/>
                  </a:cxn>
                  <a:cxn ang="0">
                    <a:pos x="60" y="48"/>
                  </a:cxn>
                  <a:cxn ang="0">
                    <a:pos x="60" y="30"/>
                  </a:cxn>
                  <a:cxn ang="0">
                    <a:pos x="66" y="18"/>
                  </a:cxn>
                  <a:cxn ang="0">
                    <a:pos x="66" y="6"/>
                  </a:cxn>
                  <a:cxn ang="0">
                    <a:pos x="66" y="0"/>
                  </a:cxn>
                  <a:cxn ang="0">
                    <a:pos x="54" y="6"/>
                  </a:cxn>
                  <a:cxn ang="0">
                    <a:pos x="36" y="12"/>
                  </a:cxn>
                  <a:cxn ang="0">
                    <a:pos x="36" y="30"/>
                  </a:cxn>
                  <a:cxn ang="0">
                    <a:pos x="24" y="18"/>
                  </a:cxn>
                  <a:cxn ang="0">
                    <a:pos x="12" y="54"/>
                  </a:cxn>
                  <a:cxn ang="0">
                    <a:pos x="0" y="66"/>
                  </a:cxn>
                  <a:cxn ang="0">
                    <a:pos x="6" y="72"/>
                  </a:cxn>
                  <a:cxn ang="0">
                    <a:pos x="18" y="72"/>
                  </a:cxn>
                </a:cxnLst>
                <a:rect l="0" t="0" r="r" b="b"/>
                <a:pathLst>
                  <a:path w="66" h="90">
                    <a:moveTo>
                      <a:pt x="18" y="72"/>
                    </a:moveTo>
                    <a:lnTo>
                      <a:pt x="30" y="78"/>
                    </a:lnTo>
                    <a:lnTo>
                      <a:pt x="36" y="84"/>
                    </a:lnTo>
                    <a:lnTo>
                      <a:pt x="42" y="90"/>
                    </a:lnTo>
                    <a:lnTo>
                      <a:pt x="48" y="78"/>
                    </a:lnTo>
                    <a:lnTo>
                      <a:pt x="48" y="60"/>
                    </a:lnTo>
                    <a:lnTo>
                      <a:pt x="60" y="48"/>
                    </a:lnTo>
                    <a:lnTo>
                      <a:pt x="60" y="30"/>
                    </a:lnTo>
                    <a:lnTo>
                      <a:pt x="66" y="18"/>
                    </a:lnTo>
                    <a:lnTo>
                      <a:pt x="66" y="6"/>
                    </a:lnTo>
                    <a:lnTo>
                      <a:pt x="66" y="0"/>
                    </a:lnTo>
                    <a:lnTo>
                      <a:pt x="54" y="6"/>
                    </a:lnTo>
                    <a:lnTo>
                      <a:pt x="36" y="12"/>
                    </a:lnTo>
                    <a:lnTo>
                      <a:pt x="36" y="30"/>
                    </a:lnTo>
                    <a:lnTo>
                      <a:pt x="24" y="18"/>
                    </a:lnTo>
                    <a:lnTo>
                      <a:pt x="12" y="54"/>
                    </a:lnTo>
                    <a:lnTo>
                      <a:pt x="0" y="66"/>
                    </a:lnTo>
                    <a:lnTo>
                      <a:pt x="6" y="72"/>
                    </a:lnTo>
                    <a:lnTo>
                      <a:pt x="18" y="72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93" name="Freeform 346"/>
              <p:cNvSpPr>
                <a:spLocks/>
              </p:cNvSpPr>
              <p:nvPr/>
            </p:nvSpPr>
            <p:spPr bwMode="auto">
              <a:xfrm>
                <a:off x="5215978" y="2578664"/>
                <a:ext cx="141011" cy="134119"/>
              </a:xfrm>
              <a:custGeom>
                <a:avLst/>
                <a:gdLst/>
                <a:ahLst/>
                <a:cxnLst>
                  <a:cxn ang="0">
                    <a:pos x="120" y="6"/>
                  </a:cxn>
                  <a:cxn ang="0">
                    <a:pos x="120" y="0"/>
                  </a:cxn>
                  <a:cxn ang="0">
                    <a:pos x="114" y="6"/>
                  </a:cxn>
                  <a:cxn ang="0">
                    <a:pos x="96" y="6"/>
                  </a:cxn>
                  <a:cxn ang="0">
                    <a:pos x="60" y="6"/>
                  </a:cxn>
                  <a:cxn ang="0">
                    <a:pos x="60" y="6"/>
                  </a:cxn>
                  <a:cxn ang="0">
                    <a:pos x="42" y="12"/>
                  </a:cxn>
                  <a:cxn ang="0">
                    <a:pos x="18" y="18"/>
                  </a:cxn>
                  <a:cxn ang="0">
                    <a:pos x="18" y="24"/>
                  </a:cxn>
                  <a:cxn ang="0">
                    <a:pos x="12" y="36"/>
                  </a:cxn>
                  <a:cxn ang="0">
                    <a:pos x="0" y="48"/>
                  </a:cxn>
                  <a:cxn ang="0">
                    <a:pos x="12" y="66"/>
                  </a:cxn>
                  <a:cxn ang="0">
                    <a:pos x="36" y="72"/>
                  </a:cxn>
                  <a:cxn ang="0">
                    <a:pos x="24" y="84"/>
                  </a:cxn>
                  <a:cxn ang="0">
                    <a:pos x="24" y="108"/>
                  </a:cxn>
                  <a:cxn ang="0">
                    <a:pos x="48" y="120"/>
                  </a:cxn>
                  <a:cxn ang="0">
                    <a:pos x="60" y="108"/>
                  </a:cxn>
                  <a:cxn ang="0">
                    <a:pos x="60" y="96"/>
                  </a:cxn>
                  <a:cxn ang="0">
                    <a:pos x="84" y="84"/>
                  </a:cxn>
                  <a:cxn ang="0">
                    <a:pos x="60" y="60"/>
                  </a:cxn>
                  <a:cxn ang="0">
                    <a:pos x="60" y="48"/>
                  </a:cxn>
                  <a:cxn ang="0">
                    <a:pos x="48" y="30"/>
                  </a:cxn>
                  <a:cxn ang="0">
                    <a:pos x="84" y="24"/>
                  </a:cxn>
                  <a:cxn ang="0">
                    <a:pos x="108" y="18"/>
                  </a:cxn>
                  <a:cxn ang="0">
                    <a:pos x="108" y="24"/>
                  </a:cxn>
                  <a:cxn ang="0">
                    <a:pos x="114" y="18"/>
                  </a:cxn>
                  <a:cxn ang="0">
                    <a:pos x="120" y="6"/>
                  </a:cxn>
                </a:cxnLst>
                <a:rect l="0" t="0" r="r" b="b"/>
                <a:pathLst>
                  <a:path w="120" h="120">
                    <a:moveTo>
                      <a:pt x="120" y="6"/>
                    </a:moveTo>
                    <a:lnTo>
                      <a:pt x="120" y="0"/>
                    </a:lnTo>
                    <a:lnTo>
                      <a:pt x="114" y="6"/>
                    </a:lnTo>
                    <a:lnTo>
                      <a:pt x="96" y="6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42" y="12"/>
                    </a:lnTo>
                    <a:lnTo>
                      <a:pt x="18" y="18"/>
                    </a:lnTo>
                    <a:lnTo>
                      <a:pt x="18" y="24"/>
                    </a:lnTo>
                    <a:lnTo>
                      <a:pt x="12" y="36"/>
                    </a:lnTo>
                    <a:lnTo>
                      <a:pt x="0" y="48"/>
                    </a:lnTo>
                    <a:lnTo>
                      <a:pt x="12" y="66"/>
                    </a:lnTo>
                    <a:lnTo>
                      <a:pt x="36" y="72"/>
                    </a:lnTo>
                    <a:lnTo>
                      <a:pt x="24" y="84"/>
                    </a:lnTo>
                    <a:lnTo>
                      <a:pt x="24" y="108"/>
                    </a:lnTo>
                    <a:lnTo>
                      <a:pt x="48" y="120"/>
                    </a:lnTo>
                    <a:lnTo>
                      <a:pt x="60" y="108"/>
                    </a:lnTo>
                    <a:lnTo>
                      <a:pt x="60" y="96"/>
                    </a:lnTo>
                    <a:lnTo>
                      <a:pt x="84" y="84"/>
                    </a:lnTo>
                    <a:lnTo>
                      <a:pt x="60" y="60"/>
                    </a:lnTo>
                    <a:lnTo>
                      <a:pt x="60" y="48"/>
                    </a:lnTo>
                    <a:lnTo>
                      <a:pt x="48" y="30"/>
                    </a:lnTo>
                    <a:lnTo>
                      <a:pt x="84" y="24"/>
                    </a:lnTo>
                    <a:lnTo>
                      <a:pt x="108" y="18"/>
                    </a:lnTo>
                    <a:lnTo>
                      <a:pt x="108" y="24"/>
                    </a:lnTo>
                    <a:lnTo>
                      <a:pt x="114" y="18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94" name="Freeform 347"/>
              <p:cNvSpPr>
                <a:spLocks/>
              </p:cNvSpPr>
              <p:nvPr/>
            </p:nvSpPr>
            <p:spPr bwMode="auto">
              <a:xfrm>
                <a:off x="4872708" y="1353617"/>
                <a:ext cx="582563" cy="667830"/>
              </a:xfrm>
              <a:custGeom>
                <a:avLst/>
                <a:gdLst/>
                <a:ahLst/>
                <a:cxnLst>
                  <a:cxn ang="0">
                    <a:pos x="24" y="86"/>
                  </a:cxn>
                  <a:cxn ang="0">
                    <a:pos x="24" y="80"/>
                  </a:cxn>
                  <a:cxn ang="0">
                    <a:pos x="24" y="75"/>
                  </a:cxn>
                  <a:cxn ang="0">
                    <a:pos x="24" y="65"/>
                  </a:cxn>
                  <a:cxn ang="0">
                    <a:pos x="26" y="60"/>
                  </a:cxn>
                  <a:cxn ang="0">
                    <a:pos x="30" y="56"/>
                  </a:cxn>
                  <a:cxn ang="0">
                    <a:pos x="31" y="50"/>
                  </a:cxn>
                  <a:cxn ang="0">
                    <a:pos x="34" y="43"/>
                  </a:cxn>
                  <a:cxn ang="0">
                    <a:pos x="38" y="35"/>
                  </a:cxn>
                  <a:cxn ang="0">
                    <a:pos x="38" y="30"/>
                  </a:cxn>
                  <a:cxn ang="0">
                    <a:pos x="42" y="28"/>
                  </a:cxn>
                  <a:cxn ang="0">
                    <a:pos x="47" y="24"/>
                  </a:cxn>
                  <a:cxn ang="0">
                    <a:pos x="49" y="22"/>
                  </a:cxn>
                  <a:cxn ang="0">
                    <a:pos x="51" y="19"/>
                  </a:cxn>
                  <a:cxn ang="0">
                    <a:pos x="53" y="17"/>
                  </a:cxn>
                  <a:cxn ang="0">
                    <a:pos x="56" y="21"/>
                  </a:cxn>
                  <a:cxn ang="0">
                    <a:pos x="62" y="21"/>
                  </a:cxn>
                  <a:cxn ang="0">
                    <a:pos x="66" y="19"/>
                  </a:cxn>
                  <a:cxn ang="0">
                    <a:pos x="70" y="12"/>
                  </a:cxn>
                  <a:cxn ang="0">
                    <a:pos x="78" y="14"/>
                  </a:cxn>
                  <a:cxn ang="0">
                    <a:pos x="77" y="19"/>
                  </a:cxn>
                  <a:cxn ang="0">
                    <a:pos x="77" y="19"/>
                  </a:cxn>
                  <a:cxn ang="0">
                    <a:pos x="81" y="15"/>
                  </a:cxn>
                  <a:cxn ang="0">
                    <a:pos x="81" y="12"/>
                  </a:cxn>
                  <a:cxn ang="0">
                    <a:pos x="83" y="6"/>
                  </a:cxn>
                  <a:cxn ang="0">
                    <a:pos x="76" y="0"/>
                  </a:cxn>
                  <a:cxn ang="0">
                    <a:pos x="69" y="2"/>
                  </a:cxn>
                  <a:cxn ang="0">
                    <a:pos x="66" y="1"/>
                  </a:cxn>
                  <a:cxn ang="0">
                    <a:pos x="59" y="5"/>
                  </a:cxn>
                  <a:cxn ang="0">
                    <a:pos x="55" y="6"/>
                  </a:cxn>
                  <a:cxn ang="0">
                    <a:pos x="50" y="8"/>
                  </a:cxn>
                  <a:cxn ang="0">
                    <a:pos x="43" y="14"/>
                  </a:cxn>
                  <a:cxn ang="0">
                    <a:pos x="40" y="22"/>
                  </a:cxn>
                  <a:cxn ang="0">
                    <a:pos x="32" y="28"/>
                  </a:cxn>
                  <a:cxn ang="0">
                    <a:pos x="28" y="38"/>
                  </a:cxn>
                  <a:cxn ang="0">
                    <a:pos x="25" y="46"/>
                  </a:cxn>
                  <a:cxn ang="0">
                    <a:pos x="17" y="60"/>
                  </a:cxn>
                  <a:cxn ang="0">
                    <a:pos x="8" y="65"/>
                  </a:cxn>
                  <a:cxn ang="0">
                    <a:pos x="4" y="71"/>
                  </a:cxn>
                  <a:cxn ang="0">
                    <a:pos x="2" y="76"/>
                  </a:cxn>
                  <a:cxn ang="0">
                    <a:pos x="1" y="84"/>
                  </a:cxn>
                  <a:cxn ang="0">
                    <a:pos x="3" y="91"/>
                  </a:cxn>
                  <a:cxn ang="0">
                    <a:pos x="7" y="98"/>
                  </a:cxn>
                  <a:cxn ang="0">
                    <a:pos x="16" y="93"/>
                  </a:cxn>
                  <a:cxn ang="0">
                    <a:pos x="20" y="92"/>
                  </a:cxn>
                  <a:cxn ang="0">
                    <a:pos x="21" y="92"/>
                  </a:cxn>
                </a:cxnLst>
                <a:rect l="0" t="0" r="r" b="b"/>
                <a:pathLst>
                  <a:path w="83" h="98">
                    <a:moveTo>
                      <a:pt x="23" y="87"/>
                    </a:moveTo>
                    <a:cubicBezTo>
                      <a:pt x="23" y="87"/>
                      <a:pt x="24" y="87"/>
                      <a:pt x="24" y="86"/>
                    </a:cubicBezTo>
                    <a:cubicBezTo>
                      <a:pt x="24" y="86"/>
                      <a:pt x="24" y="82"/>
                      <a:pt x="24" y="82"/>
                    </a:cubicBezTo>
                    <a:cubicBezTo>
                      <a:pt x="24" y="80"/>
                      <a:pt x="24" y="80"/>
                      <a:pt x="24" y="80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24" y="75"/>
                      <a:pt x="23" y="70"/>
                      <a:pt x="23" y="70"/>
                    </a:cubicBezTo>
                    <a:cubicBezTo>
                      <a:pt x="23" y="69"/>
                      <a:pt x="24" y="65"/>
                      <a:pt x="24" y="65"/>
                    </a:cubicBezTo>
                    <a:cubicBezTo>
                      <a:pt x="24" y="65"/>
                      <a:pt x="24" y="62"/>
                      <a:pt x="24" y="62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1" y="19"/>
                      <a:pt x="51" y="19"/>
                      <a:pt x="51" y="19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66" y="19"/>
                      <a:pt x="66" y="19"/>
                      <a:pt x="66" y="19"/>
                    </a:cubicBezTo>
                    <a:cubicBezTo>
                      <a:pt x="68" y="14"/>
                      <a:pt x="68" y="14"/>
                      <a:pt x="68" y="14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5" y="11"/>
                      <a:pt x="75" y="11"/>
                      <a:pt x="75" y="11"/>
                    </a:cubicBezTo>
                    <a:cubicBezTo>
                      <a:pt x="78" y="14"/>
                      <a:pt x="78" y="14"/>
                      <a:pt x="78" y="14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81" y="15"/>
                      <a:pt x="81" y="15"/>
                      <a:pt x="81" y="15"/>
                    </a:cubicBezTo>
                    <a:cubicBezTo>
                      <a:pt x="82" y="13"/>
                      <a:pt x="82" y="13"/>
                      <a:pt x="82" y="13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0" y="9"/>
                      <a:pt x="80" y="9"/>
                      <a:pt x="80" y="9"/>
                    </a:cubicBezTo>
                    <a:cubicBezTo>
                      <a:pt x="83" y="6"/>
                      <a:pt x="83" y="6"/>
                      <a:pt x="83" y="6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2" y="4"/>
                      <a:pt x="72" y="4"/>
                      <a:pt x="72" y="4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6" y="1"/>
                      <a:pt x="66" y="1"/>
                      <a:pt x="66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6" y="6"/>
                      <a:pt x="56" y="6"/>
                      <a:pt x="56" y="6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3" y="63"/>
                      <a:pt x="13" y="63"/>
                      <a:pt x="13" y="63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6" y="69"/>
                      <a:pt x="6" y="69"/>
                      <a:pt x="6" y="69"/>
                    </a:cubicBezTo>
                    <a:cubicBezTo>
                      <a:pt x="4" y="71"/>
                      <a:pt x="4" y="71"/>
                      <a:pt x="4" y="71"/>
                    </a:cubicBezTo>
                    <a:cubicBezTo>
                      <a:pt x="3" y="73"/>
                      <a:pt x="3" y="73"/>
                      <a:pt x="3" y="73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1" y="84"/>
                      <a:pt x="1" y="84"/>
                      <a:pt x="1" y="84"/>
                    </a:cubicBezTo>
                    <a:cubicBezTo>
                      <a:pt x="2" y="87"/>
                      <a:pt x="2" y="87"/>
                      <a:pt x="2" y="87"/>
                    </a:cubicBezTo>
                    <a:cubicBezTo>
                      <a:pt x="3" y="91"/>
                      <a:pt x="3" y="91"/>
                      <a:pt x="3" y="91"/>
                    </a:cubicBezTo>
                    <a:cubicBezTo>
                      <a:pt x="3" y="95"/>
                      <a:pt x="3" y="95"/>
                      <a:pt x="3" y="95"/>
                    </a:cubicBezTo>
                    <a:cubicBezTo>
                      <a:pt x="7" y="98"/>
                      <a:pt x="7" y="98"/>
                      <a:pt x="7" y="98"/>
                    </a:cubicBezTo>
                    <a:cubicBezTo>
                      <a:pt x="11" y="97"/>
                      <a:pt x="11" y="97"/>
                      <a:pt x="11" y="97"/>
                    </a:cubicBezTo>
                    <a:cubicBezTo>
                      <a:pt x="16" y="93"/>
                      <a:pt x="16" y="93"/>
                      <a:pt x="16" y="93"/>
                    </a:cubicBezTo>
                    <a:cubicBezTo>
                      <a:pt x="19" y="91"/>
                      <a:pt x="19" y="91"/>
                      <a:pt x="19" y="91"/>
                    </a:cubicBezTo>
                    <a:cubicBezTo>
                      <a:pt x="20" y="92"/>
                      <a:pt x="20" y="92"/>
                      <a:pt x="20" y="92"/>
                    </a:cubicBezTo>
                    <a:cubicBezTo>
                      <a:pt x="20" y="93"/>
                      <a:pt x="20" y="93"/>
                      <a:pt x="20" y="93"/>
                    </a:cubicBezTo>
                    <a:cubicBezTo>
                      <a:pt x="21" y="92"/>
                      <a:pt x="21" y="92"/>
                      <a:pt x="21" y="92"/>
                    </a:cubicBezTo>
                    <a:lnTo>
                      <a:pt x="23" y="87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95" name="Freeform 348"/>
              <p:cNvSpPr>
                <a:spLocks/>
              </p:cNvSpPr>
              <p:nvPr/>
            </p:nvSpPr>
            <p:spPr bwMode="auto">
              <a:xfrm>
                <a:off x="5012295" y="1483588"/>
                <a:ext cx="287720" cy="645707"/>
              </a:xfrm>
              <a:custGeom>
                <a:avLst/>
                <a:gdLst/>
                <a:ahLst/>
                <a:cxnLst>
                  <a:cxn ang="0">
                    <a:pos x="41" y="21"/>
                  </a:cxn>
                  <a:cxn ang="0">
                    <a:pos x="40" y="15"/>
                  </a:cxn>
                  <a:cxn ang="0">
                    <a:pos x="38" y="6"/>
                  </a:cxn>
                  <a:cxn ang="0">
                    <a:pos x="35" y="5"/>
                  </a:cxn>
                  <a:cxn ang="0">
                    <a:pos x="31" y="0"/>
                  </a:cxn>
                  <a:cxn ang="0">
                    <a:pos x="29" y="3"/>
                  </a:cxn>
                  <a:cxn ang="0">
                    <a:pos x="27" y="5"/>
                  </a:cxn>
                  <a:cxn ang="0">
                    <a:pos x="22" y="9"/>
                  </a:cxn>
                  <a:cxn ang="0">
                    <a:pos x="18" y="11"/>
                  </a:cxn>
                  <a:cxn ang="0">
                    <a:pos x="18" y="16"/>
                  </a:cxn>
                  <a:cxn ang="0">
                    <a:pos x="14" y="24"/>
                  </a:cxn>
                  <a:cxn ang="0">
                    <a:pos x="11" y="31"/>
                  </a:cxn>
                  <a:cxn ang="0">
                    <a:pos x="10" y="37"/>
                  </a:cxn>
                  <a:cxn ang="0">
                    <a:pos x="6" y="41"/>
                  </a:cxn>
                  <a:cxn ang="0">
                    <a:pos x="4" y="46"/>
                  </a:cxn>
                  <a:cxn ang="0">
                    <a:pos x="4" y="56"/>
                  </a:cxn>
                  <a:cxn ang="0">
                    <a:pos x="4" y="61"/>
                  </a:cxn>
                  <a:cxn ang="0">
                    <a:pos x="4" y="67"/>
                  </a:cxn>
                  <a:cxn ang="0">
                    <a:pos x="1" y="73"/>
                  </a:cxn>
                  <a:cxn ang="0">
                    <a:pos x="2" y="79"/>
                  </a:cxn>
                  <a:cxn ang="0">
                    <a:pos x="5" y="88"/>
                  </a:cxn>
                  <a:cxn ang="0">
                    <a:pos x="6" y="93"/>
                  </a:cxn>
                  <a:cxn ang="0">
                    <a:pos x="10" y="94"/>
                  </a:cxn>
                  <a:cxn ang="0">
                    <a:pos x="13" y="90"/>
                  </a:cxn>
                  <a:cxn ang="0">
                    <a:pos x="18" y="86"/>
                  </a:cxn>
                  <a:cxn ang="0">
                    <a:pos x="19" y="75"/>
                  </a:cxn>
                  <a:cxn ang="0">
                    <a:pos x="24" y="73"/>
                  </a:cxn>
                  <a:cxn ang="0">
                    <a:pos x="23" y="65"/>
                  </a:cxn>
                  <a:cxn ang="0">
                    <a:pos x="21" y="56"/>
                  </a:cxn>
                  <a:cxn ang="0">
                    <a:pos x="24" y="46"/>
                  </a:cxn>
                  <a:cxn ang="0">
                    <a:pos x="33" y="40"/>
                  </a:cxn>
                  <a:cxn ang="0">
                    <a:pos x="33" y="34"/>
                  </a:cxn>
                  <a:cxn ang="0">
                    <a:pos x="38" y="27"/>
                  </a:cxn>
                  <a:cxn ang="0">
                    <a:pos x="41" y="27"/>
                  </a:cxn>
                </a:cxnLst>
                <a:rect l="0" t="0" r="r" b="b"/>
                <a:pathLst>
                  <a:path w="41" h="95">
                    <a:moveTo>
                      <a:pt x="41" y="22"/>
                    </a:moveTo>
                    <a:cubicBezTo>
                      <a:pt x="41" y="21"/>
                      <a:pt x="41" y="21"/>
                      <a:pt x="41" y="21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4" y="43"/>
                      <a:pt x="4" y="46"/>
                      <a:pt x="4" y="46"/>
                    </a:cubicBezTo>
                    <a:cubicBezTo>
                      <a:pt x="4" y="46"/>
                      <a:pt x="3" y="50"/>
                      <a:pt x="3" y="51"/>
                    </a:cubicBezTo>
                    <a:cubicBezTo>
                      <a:pt x="3" y="51"/>
                      <a:pt x="4" y="56"/>
                      <a:pt x="4" y="56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4" y="63"/>
                      <a:pt x="4" y="67"/>
                      <a:pt x="4" y="67"/>
                    </a:cubicBezTo>
                    <a:cubicBezTo>
                      <a:pt x="4" y="68"/>
                      <a:pt x="3" y="68"/>
                      <a:pt x="3" y="68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2" y="79"/>
                      <a:pt x="2" y="79"/>
                      <a:pt x="2" y="79"/>
                    </a:cubicBezTo>
                    <a:cubicBezTo>
                      <a:pt x="3" y="83"/>
                      <a:pt x="3" y="83"/>
                      <a:pt x="3" y="83"/>
                    </a:cubicBezTo>
                    <a:cubicBezTo>
                      <a:pt x="5" y="88"/>
                      <a:pt x="5" y="88"/>
                      <a:pt x="5" y="88"/>
                    </a:cubicBezTo>
                    <a:cubicBezTo>
                      <a:pt x="5" y="90"/>
                      <a:pt x="5" y="90"/>
                      <a:pt x="5" y="90"/>
                    </a:cubicBezTo>
                    <a:cubicBezTo>
                      <a:pt x="6" y="93"/>
                      <a:pt x="6" y="93"/>
                      <a:pt x="6" y="93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10" y="94"/>
                      <a:pt x="10" y="94"/>
                      <a:pt x="10" y="94"/>
                    </a:cubicBezTo>
                    <a:cubicBezTo>
                      <a:pt x="11" y="92"/>
                      <a:pt x="11" y="92"/>
                      <a:pt x="11" y="92"/>
                    </a:cubicBezTo>
                    <a:cubicBezTo>
                      <a:pt x="13" y="90"/>
                      <a:pt x="13" y="90"/>
                      <a:pt x="13" y="90"/>
                    </a:cubicBezTo>
                    <a:cubicBezTo>
                      <a:pt x="16" y="90"/>
                      <a:pt x="16" y="90"/>
                      <a:pt x="16" y="90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9" y="79"/>
                      <a:pt x="19" y="79"/>
                      <a:pt x="19" y="79"/>
                    </a:cubicBezTo>
                    <a:cubicBezTo>
                      <a:pt x="19" y="75"/>
                      <a:pt x="19" y="75"/>
                      <a:pt x="19" y="75"/>
                    </a:cubicBezTo>
                    <a:cubicBezTo>
                      <a:pt x="21" y="74"/>
                      <a:pt x="21" y="74"/>
                      <a:pt x="21" y="74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3" y="65"/>
                      <a:pt x="23" y="65"/>
                      <a:pt x="23" y="65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51"/>
                      <a:pt x="21" y="51"/>
                      <a:pt x="21" y="51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7" y="44"/>
                      <a:pt x="27" y="44"/>
                      <a:pt x="27" y="44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7"/>
                      <a:pt x="41" y="27"/>
                      <a:pt x="41" y="27"/>
                    </a:cubicBezTo>
                    <a:lnTo>
                      <a:pt x="41" y="22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96" name="Freeform 349"/>
              <p:cNvSpPr>
                <a:spLocks/>
              </p:cNvSpPr>
              <p:nvPr/>
            </p:nvSpPr>
            <p:spPr bwMode="auto">
              <a:xfrm>
                <a:off x="5258709" y="2238527"/>
                <a:ext cx="400244" cy="250263"/>
              </a:xfrm>
              <a:custGeom>
                <a:avLst/>
                <a:gdLst/>
                <a:ahLst/>
                <a:cxnLst>
                  <a:cxn ang="0">
                    <a:pos x="54" y="22"/>
                  </a:cxn>
                  <a:cxn ang="0">
                    <a:pos x="56" y="21"/>
                  </a:cxn>
                  <a:cxn ang="0">
                    <a:pos x="57" y="16"/>
                  </a:cxn>
                  <a:cxn ang="0">
                    <a:pos x="57" y="14"/>
                  </a:cxn>
                  <a:cxn ang="0">
                    <a:pos x="52" y="12"/>
                  </a:cxn>
                  <a:cxn ang="0">
                    <a:pos x="47" y="9"/>
                  </a:cxn>
                  <a:cxn ang="0">
                    <a:pos x="45" y="9"/>
                  </a:cxn>
                  <a:cxn ang="0">
                    <a:pos x="42" y="7"/>
                  </a:cxn>
                  <a:cxn ang="0">
                    <a:pos x="40" y="4"/>
                  </a:cxn>
                  <a:cxn ang="0">
                    <a:pos x="33" y="1"/>
                  </a:cxn>
                  <a:cxn ang="0">
                    <a:pos x="31" y="1"/>
                  </a:cxn>
                  <a:cxn ang="0">
                    <a:pos x="31" y="0"/>
                  </a:cxn>
                  <a:cxn ang="0">
                    <a:pos x="30" y="0"/>
                  </a:cxn>
                  <a:cxn ang="0">
                    <a:pos x="28" y="6"/>
                  </a:cxn>
                  <a:cxn ang="0">
                    <a:pos x="24" y="5"/>
                  </a:cxn>
                  <a:cxn ang="0">
                    <a:pos x="17" y="5"/>
                  </a:cxn>
                  <a:cxn ang="0">
                    <a:pos x="11" y="3"/>
                  </a:cxn>
                  <a:cxn ang="0">
                    <a:pos x="7" y="3"/>
                  </a:cxn>
                  <a:cxn ang="0">
                    <a:pos x="5" y="4"/>
                  </a:cxn>
                  <a:cxn ang="0">
                    <a:pos x="6" y="8"/>
                  </a:cxn>
                  <a:cxn ang="0">
                    <a:pos x="4" y="1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0" y="18"/>
                  </a:cxn>
                  <a:cxn ang="0">
                    <a:pos x="1" y="19"/>
                  </a:cxn>
                  <a:cxn ang="0">
                    <a:pos x="2" y="20"/>
                  </a:cxn>
                  <a:cxn ang="0">
                    <a:pos x="3" y="21"/>
                  </a:cxn>
                  <a:cxn ang="0">
                    <a:pos x="12" y="20"/>
                  </a:cxn>
                  <a:cxn ang="0">
                    <a:pos x="18" y="20"/>
                  </a:cxn>
                  <a:cxn ang="0">
                    <a:pos x="24" y="24"/>
                  </a:cxn>
                  <a:cxn ang="0">
                    <a:pos x="25" y="28"/>
                  </a:cxn>
                  <a:cxn ang="0">
                    <a:pos x="22" y="30"/>
                  </a:cxn>
                  <a:cxn ang="0">
                    <a:pos x="21" y="33"/>
                  </a:cxn>
                  <a:cxn ang="0">
                    <a:pos x="24" y="34"/>
                  </a:cxn>
                  <a:cxn ang="0">
                    <a:pos x="25" y="32"/>
                  </a:cxn>
                  <a:cxn ang="0">
                    <a:pos x="30" y="29"/>
                  </a:cxn>
                  <a:cxn ang="0">
                    <a:pos x="33" y="29"/>
                  </a:cxn>
                  <a:cxn ang="0">
                    <a:pos x="36" y="32"/>
                  </a:cxn>
                  <a:cxn ang="0">
                    <a:pos x="34" y="34"/>
                  </a:cxn>
                  <a:cxn ang="0">
                    <a:pos x="37" y="37"/>
                  </a:cxn>
                  <a:cxn ang="0">
                    <a:pos x="45" y="34"/>
                  </a:cxn>
                  <a:cxn ang="0">
                    <a:pos x="41" y="31"/>
                  </a:cxn>
                  <a:cxn ang="0">
                    <a:pos x="43" y="28"/>
                  </a:cxn>
                  <a:cxn ang="0">
                    <a:pos x="50" y="27"/>
                  </a:cxn>
                  <a:cxn ang="0">
                    <a:pos x="51" y="25"/>
                  </a:cxn>
                  <a:cxn ang="0">
                    <a:pos x="54" y="22"/>
                  </a:cxn>
                </a:cxnLst>
                <a:rect l="0" t="0" r="r" b="b"/>
                <a:pathLst>
                  <a:path w="57" h="37">
                    <a:moveTo>
                      <a:pt x="54" y="22"/>
                    </a:moveTo>
                    <a:cubicBezTo>
                      <a:pt x="56" y="21"/>
                      <a:pt x="56" y="21"/>
                      <a:pt x="56" y="21"/>
                    </a:cubicBezTo>
                    <a:cubicBezTo>
                      <a:pt x="57" y="16"/>
                      <a:pt x="57" y="16"/>
                      <a:pt x="57" y="16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6" y="26"/>
                      <a:pt x="25" y="28"/>
                    </a:cubicBezTo>
                    <a:cubicBezTo>
                      <a:pt x="25" y="29"/>
                      <a:pt x="22" y="30"/>
                      <a:pt x="22" y="30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1" y="25"/>
                      <a:pt x="51" y="25"/>
                      <a:pt x="51" y="25"/>
                    </a:cubicBezTo>
                    <a:lnTo>
                      <a:pt x="54" y="22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97" name="Freeform 350"/>
              <p:cNvSpPr>
                <a:spLocks/>
              </p:cNvSpPr>
              <p:nvPr/>
            </p:nvSpPr>
            <p:spPr bwMode="auto">
              <a:xfrm>
                <a:off x="5489455" y="2238527"/>
                <a:ext cx="49852" cy="26270"/>
              </a:xfrm>
              <a:custGeom>
                <a:avLst/>
                <a:gdLst/>
                <a:ahLst/>
                <a:cxnLst>
                  <a:cxn ang="0">
                    <a:pos x="36" y="24"/>
                  </a:cxn>
                  <a:cxn ang="0">
                    <a:pos x="18" y="0"/>
                  </a:cxn>
                  <a:cxn ang="0">
                    <a:pos x="0" y="6"/>
                  </a:cxn>
                  <a:cxn ang="0">
                    <a:pos x="42" y="24"/>
                  </a:cxn>
                  <a:cxn ang="0">
                    <a:pos x="36" y="24"/>
                  </a:cxn>
                </a:cxnLst>
                <a:rect l="0" t="0" r="r" b="b"/>
                <a:pathLst>
                  <a:path w="42" h="24">
                    <a:moveTo>
                      <a:pt x="36" y="24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42" y="24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98" name="Freeform 351"/>
              <p:cNvSpPr>
                <a:spLocks/>
              </p:cNvSpPr>
              <p:nvPr/>
            </p:nvSpPr>
            <p:spPr bwMode="auto">
              <a:xfrm>
                <a:off x="5215978" y="2374028"/>
                <a:ext cx="225048" cy="141032"/>
              </a:xfrm>
              <a:custGeom>
                <a:avLst/>
                <a:gdLst/>
                <a:ahLst/>
                <a:cxnLst>
                  <a:cxn ang="0">
                    <a:pos x="28" y="10"/>
                  </a:cxn>
                  <a:cxn ang="0">
                    <a:pos x="31" y="8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0"/>
                  </a:cxn>
                  <a:cxn ang="0">
                    <a:pos x="9" y="1"/>
                  </a:cxn>
                  <a:cxn ang="0">
                    <a:pos x="8" y="0"/>
                  </a:cxn>
                  <a:cxn ang="0">
                    <a:pos x="5" y="5"/>
                  </a:cxn>
                  <a:cxn ang="0">
                    <a:pos x="3" y="9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8" y="19"/>
                  </a:cxn>
                  <a:cxn ang="0">
                    <a:pos x="10" y="20"/>
                  </a:cxn>
                  <a:cxn ang="0">
                    <a:pos x="16" y="20"/>
                  </a:cxn>
                  <a:cxn ang="0">
                    <a:pos x="21" y="19"/>
                  </a:cxn>
                  <a:cxn ang="0">
                    <a:pos x="27" y="21"/>
                  </a:cxn>
                  <a:cxn ang="0">
                    <a:pos x="28" y="15"/>
                  </a:cxn>
                  <a:cxn ang="0">
                    <a:pos x="30" y="14"/>
                  </a:cxn>
                  <a:cxn ang="0">
                    <a:pos x="27" y="13"/>
                  </a:cxn>
                  <a:cxn ang="0">
                    <a:pos x="28" y="10"/>
                  </a:cxn>
                </a:cxnLst>
                <a:rect l="0" t="0" r="r" b="b"/>
                <a:pathLst>
                  <a:path w="32" h="21">
                    <a:moveTo>
                      <a:pt x="28" y="10"/>
                    </a:moveTo>
                    <a:cubicBezTo>
                      <a:pt x="28" y="10"/>
                      <a:pt x="31" y="9"/>
                      <a:pt x="31" y="8"/>
                    </a:cubicBezTo>
                    <a:cubicBezTo>
                      <a:pt x="32" y="6"/>
                      <a:pt x="30" y="4"/>
                      <a:pt x="30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27" y="13"/>
                      <a:pt x="27" y="13"/>
                      <a:pt x="27" y="13"/>
                    </a:cubicBezTo>
                    <a:lnTo>
                      <a:pt x="28" y="1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99" name="Freeform 352"/>
              <p:cNvSpPr>
                <a:spLocks/>
              </p:cNvSpPr>
              <p:nvPr/>
            </p:nvSpPr>
            <p:spPr bwMode="auto">
              <a:xfrm>
                <a:off x="5215978" y="2443162"/>
                <a:ext cx="55549" cy="60838"/>
              </a:xfrm>
              <a:custGeom>
                <a:avLst/>
                <a:gdLst/>
                <a:ahLst/>
                <a:cxnLst>
                  <a:cxn ang="0">
                    <a:pos x="42" y="42"/>
                  </a:cxn>
                  <a:cxn ang="0">
                    <a:pos x="48" y="54"/>
                  </a:cxn>
                  <a:cxn ang="0">
                    <a:pos x="0" y="0"/>
                  </a:cxn>
                  <a:cxn ang="0">
                    <a:pos x="12" y="18"/>
                  </a:cxn>
                  <a:cxn ang="0">
                    <a:pos x="42" y="42"/>
                  </a:cxn>
                </a:cxnLst>
                <a:rect l="0" t="0" r="r" b="b"/>
                <a:pathLst>
                  <a:path w="48" h="54">
                    <a:moveTo>
                      <a:pt x="42" y="42"/>
                    </a:moveTo>
                    <a:lnTo>
                      <a:pt x="48" y="54"/>
                    </a:lnTo>
                    <a:lnTo>
                      <a:pt x="0" y="0"/>
                    </a:lnTo>
                    <a:lnTo>
                      <a:pt x="12" y="18"/>
                    </a:lnTo>
                    <a:lnTo>
                      <a:pt x="42" y="42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00" name="Freeform 353"/>
              <p:cNvSpPr>
                <a:spLocks/>
              </p:cNvSpPr>
              <p:nvPr/>
            </p:nvSpPr>
            <p:spPr bwMode="auto">
              <a:xfrm>
                <a:off x="5033660" y="2286920"/>
                <a:ext cx="153831" cy="81578"/>
              </a:xfrm>
              <a:custGeom>
                <a:avLst/>
                <a:gdLst/>
                <a:ahLst/>
                <a:cxnLst>
                  <a:cxn ang="0">
                    <a:pos x="10" y="10"/>
                  </a:cxn>
                  <a:cxn ang="0">
                    <a:pos x="14" y="11"/>
                  </a:cxn>
                  <a:cxn ang="0">
                    <a:pos x="15" y="11"/>
                  </a:cxn>
                  <a:cxn ang="0">
                    <a:pos x="15" y="11"/>
                  </a:cxn>
                  <a:cxn ang="0">
                    <a:pos x="15" y="12"/>
                  </a:cxn>
                  <a:cxn ang="0">
                    <a:pos x="19" y="10"/>
                  </a:cxn>
                  <a:cxn ang="0">
                    <a:pos x="20" y="8"/>
                  </a:cxn>
                  <a:cxn ang="0">
                    <a:pos x="22" y="6"/>
                  </a:cxn>
                  <a:cxn ang="0">
                    <a:pos x="17" y="4"/>
                  </a:cxn>
                  <a:cxn ang="0">
                    <a:pos x="13" y="2"/>
                  </a:cxn>
                  <a:cxn ang="0">
                    <a:pos x="9" y="0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1"/>
                  </a:cxn>
                  <a:cxn ang="0">
                    <a:pos x="4" y="2"/>
                  </a:cxn>
                  <a:cxn ang="0">
                    <a:pos x="2" y="3"/>
                  </a:cxn>
                  <a:cxn ang="0">
                    <a:pos x="0" y="4"/>
                  </a:cxn>
                  <a:cxn ang="0">
                    <a:pos x="1" y="5"/>
                  </a:cxn>
                  <a:cxn ang="0">
                    <a:pos x="3" y="7"/>
                  </a:cxn>
                  <a:cxn ang="0">
                    <a:pos x="5" y="10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9" y="11"/>
                  </a:cxn>
                  <a:cxn ang="0">
                    <a:pos x="10" y="10"/>
                  </a:cxn>
                </a:cxnLst>
                <a:rect l="0" t="0" r="r" b="b"/>
                <a:pathLst>
                  <a:path w="22" h="12">
                    <a:moveTo>
                      <a:pt x="10" y="10"/>
                    </a:move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1"/>
                      <a:pt x="9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9" y="11"/>
                      <a:pt x="9" y="11"/>
                      <a:pt x="9" y="11"/>
                    </a:cubicBezTo>
                    <a:lnTo>
                      <a:pt x="10" y="1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01" name="Freeform 354"/>
              <p:cNvSpPr>
                <a:spLocks/>
              </p:cNvSpPr>
              <p:nvPr/>
            </p:nvSpPr>
            <p:spPr bwMode="auto">
              <a:xfrm>
                <a:off x="5124819" y="2368498"/>
                <a:ext cx="146708" cy="78812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3" y="1"/>
                  </a:cxn>
                  <a:cxn ang="0">
                    <a:pos x="9" y="2"/>
                  </a:cxn>
                  <a:cxn ang="0">
                    <a:pos x="6" y="3"/>
                  </a:cxn>
                  <a:cxn ang="0">
                    <a:pos x="4" y="3"/>
                  </a:cxn>
                  <a:cxn ang="0">
                    <a:pos x="3" y="2"/>
                  </a:cxn>
                  <a:cxn ang="0">
                    <a:pos x="2" y="4"/>
                  </a:cxn>
                  <a:cxn ang="0">
                    <a:pos x="1" y="7"/>
                  </a:cxn>
                  <a:cxn ang="0">
                    <a:pos x="0" y="7"/>
                  </a:cxn>
                  <a:cxn ang="0">
                    <a:pos x="1" y="9"/>
                  </a:cxn>
                  <a:cxn ang="0">
                    <a:pos x="4" y="11"/>
                  </a:cxn>
                  <a:cxn ang="0">
                    <a:pos x="8" y="12"/>
                  </a:cxn>
                  <a:cxn ang="0">
                    <a:pos x="9" y="12"/>
                  </a:cxn>
                  <a:cxn ang="0">
                    <a:pos x="13" y="11"/>
                  </a:cxn>
                  <a:cxn ang="0">
                    <a:pos x="13" y="11"/>
                  </a:cxn>
                  <a:cxn ang="0">
                    <a:pos x="16" y="10"/>
                  </a:cxn>
                  <a:cxn ang="0">
                    <a:pos x="18" y="6"/>
                  </a:cxn>
                  <a:cxn ang="0">
                    <a:pos x="21" y="1"/>
                  </a:cxn>
                  <a:cxn ang="0">
                    <a:pos x="20" y="0"/>
                  </a:cxn>
                  <a:cxn ang="0">
                    <a:pos x="18" y="0"/>
                  </a:cxn>
                  <a:cxn ang="0">
                    <a:pos x="15" y="0"/>
                  </a:cxn>
                </a:cxnLst>
                <a:rect l="0" t="0" r="r" b="b"/>
                <a:pathLst>
                  <a:path w="21" h="12">
                    <a:moveTo>
                      <a:pt x="15" y="0"/>
                    </a:moveTo>
                    <a:cubicBezTo>
                      <a:pt x="13" y="1"/>
                      <a:pt x="13" y="1"/>
                      <a:pt x="13" y="1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7" y="12"/>
                      <a:pt x="8" y="12"/>
                    </a:cubicBezTo>
                    <a:cubicBezTo>
                      <a:pt x="8" y="12"/>
                      <a:pt x="9" y="12"/>
                      <a:pt x="9" y="12"/>
                    </a:cubicBezTo>
                    <a:cubicBezTo>
                      <a:pt x="11" y="12"/>
                      <a:pt x="12" y="12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02" name="Freeform 355"/>
              <p:cNvSpPr>
                <a:spLocks/>
              </p:cNvSpPr>
              <p:nvPr/>
            </p:nvSpPr>
            <p:spPr bwMode="auto">
              <a:xfrm>
                <a:off x="5139063" y="2327018"/>
                <a:ext cx="125343" cy="60838"/>
              </a:xfrm>
              <a:custGeom>
                <a:avLst/>
                <a:gdLst/>
                <a:ahLst/>
                <a:cxnLst>
                  <a:cxn ang="0">
                    <a:pos x="66" y="12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30" y="12"/>
                  </a:cxn>
                  <a:cxn ang="0">
                    <a:pos x="24" y="24"/>
                  </a:cxn>
                  <a:cxn ang="0">
                    <a:pos x="0" y="36"/>
                  </a:cxn>
                  <a:cxn ang="0">
                    <a:pos x="6" y="48"/>
                  </a:cxn>
                  <a:cxn ang="0">
                    <a:pos x="6" y="48"/>
                  </a:cxn>
                  <a:cxn ang="0">
                    <a:pos x="12" y="54"/>
                  </a:cxn>
                  <a:cxn ang="0">
                    <a:pos x="24" y="54"/>
                  </a:cxn>
                  <a:cxn ang="0">
                    <a:pos x="42" y="48"/>
                  </a:cxn>
                  <a:cxn ang="0">
                    <a:pos x="66" y="42"/>
                  </a:cxn>
                  <a:cxn ang="0">
                    <a:pos x="78" y="36"/>
                  </a:cxn>
                  <a:cxn ang="0">
                    <a:pos x="96" y="36"/>
                  </a:cxn>
                  <a:cxn ang="0">
                    <a:pos x="108" y="36"/>
                  </a:cxn>
                  <a:cxn ang="0">
                    <a:pos x="102" y="30"/>
                  </a:cxn>
                  <a:cxn ang="0">
                    <a:pos x="102" y="12"/>
                  </a:cxn>
                  <a:cxn ang="0">
                    <a:pos x="90" y="12"/>
                  </a:cxn>
                  <a:cxn ang="0">
                    <a:pos x="66" y="12"/>
                  </a:cxn>
                </a:cxnLst>
                <a:rect l="0" t="0" r="r" b="b"/>
                <a:pathLst>
                  <a:path w="108" h="54">
                    <a:moveTo>
                      <a:pt x="66" y="12"/>
                    </a:moveTo>
                    <a:lnTo>
                      <a:pt x="42" y="0"/>
                    </a:lnTo>
                    <a:lnTo>
                      <a:pt x="42" y="0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0" y="36"/>
                    </a:lnTo>
                    <a:lnTo>
                      <a:pt x="6" y="48"/>
                    </a:lnTo>
                    <a:lnTo>
                      <a:pt x="6" y="48"/>
                    </a:lnTo>
                    <a:lnTo>
                      <a:pt x="12" y="54"/>
                    </a:lnTo>
                    <a:lnTo>
                      <a:pt x="24" y="54"/>
                    </a:lnTo>
                    <a:lnTo>
                      <a:pt x="42" y="48"/>
                    </a:lnTo>
                    <a:lnTo>
                      <a:pt x="66" y="42"/>
                    </a:lnTo>
                    <a:lnTo>
                      <a:pt x="78" y="36"/>
                    </a:lnTo>
                    <a:lnTo>
                      <a:pt x="96" y="36"/>
                    </a:lnTo>
                    <a:lnTo>
                      <a:pt x="108" y="36"/>
                    </a:lnTo>
                    <a:lnTo>
                      <a:pt x="102" y="30"/>
                    </a:lnTo>
                    <a:lnTo>
                      <a:pt x="102" y="12"/>
                    </a:lnTo>
                    <a:lnTo>
                      <a:pt x="90" y="12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03" name="Freeform 356"/>
              <p:cNvSpPr>
                <a:spLocks/>
              </p:cNvSpPr>
              <p:nvPr/>
            </p:nvSpPr>
            <p:spPr bwMode="auto">
              <a:xfrm>
                <a:off x="5271528" y="2503999"/>
                <a:ext cx="156679" cy="129971"/>
              </a:xfrm>
              <a:custGeom>
                <a:avLst/>
                <a:gdLst/>
                <a:ahLst/>
                <a:cxnLst>
                  <a:cxn ang="0">
                    <a:pos x="48" y="6"/>
                  </a:cxn>
                  <a:cxn ang="0">
                    <a:pos x="12" y="6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30"/>
                  </a:cxn>
                  <a:cxn ang="0">
                    <a:pos x="0" y="48"/>
                  </a:cxn>
                  <a:cxn ang="0">
                    <a:pos x="6" y="61"/>
                  </a:cxn>
                  <a:cxn ang="0">
                    <a:pos x="12" y="73"/>
                  </a:cxn>
                  <a:cxn ang="0">
                    <a:pos x="12" y="73"/>
                  </a:cxn>
                  <a:cxn ang="0">
                    <a:pos x="48" y="73"/>
                  </a:cxn>
                  <a:cxn ang="0">
                    <a:pos x="66" y="73"/>
                  </a:cxn>
                  <a:cxn ang="0">
                    <a:pos x="72" y="67"/>
                  </a:cxn>
                  <a:cxn ang="0">
                    <a:pos x="72" y="73"/>
                  </a:cxn>
                  <a:cxn ang="0">
                    <a:pos x="66" y="85"/>
                  </a:cxn>
                  <a:cxn ang="0">
                    <a:pos x="60" y="91"/>
                  </a:cxn>
                  <a:cxn ang="0">
                    <a:pos x="66" y="115"/>
                  </a:cxn>
                  <a:cxn ang="0">
                    <a:pos x="90" y="97"/>
                  </a:cxn>
                  <a:cxn ang="0">
                    <a:pos x="114" y="97"/>
                  </a:cxn>
                  <a:cxn ang="0">
                    <a:pos x="126" y="79"/>
                  </a:cxn>
                  <a:cxn ang="0">
                    <a:pos x="132" y="79"/>
                  </a:cxn>
                  <a:cxn ang="0">
                    <a:pos x="96" y="67"/>
                  </a:cxn>
                  <a:cxn ang="0">
                    <a:pos x="90" y="36"/>
                  </a:cxn>
                  <a:cxn ang="0">
                    <a:pos x="114" y="12"/>
                  </a:cxn>
                  <a:cxn ang="0">
                    <a:pos x="114" y="12"/>
                  </a:cxn>
                  <a:cxn ang="0">
                    <a:pos x="78" y="0"/>
                  </a:cxn>
                  <a:cxn ang="0">
                    <a:pos x="48" y="6"/>
                  </a:cxn>
                </a:cxnLst>
                <a:rect l="0" t="0" r="r" b="b"/>
                <a:pathLst>
                  <a:path w="132" h="115">
                    <a:moveTo>
                      <a:pt x="48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0" y="48"/>
                    </a:lnTo>
                    <a:lnTo>
                      <a:pt x="6" y="61"/>
                    </a:lnTo>
                    <a:lnTo>
                      <a:pt x="12" y="73"/>
                    </a:lnTo>
                    <a:lnTo>
                      <a:pt x="12" y="73"/>
                    </a:lnTo>
                    <a:lnTo>
                      <a:pt x="48" y="73"/>
                    </a:lnTo>
                    <a:lnTo>
                      <a:pt x="66" y="73"/>
                    </a:lnTo>
                    <a:lnTo>
                      <a:pt x="72" y="67"/>
                    </a:lnTo>
                    <a:lnTo>
                      <a:pt x="72" y="73"/>
                    </a:lnTo>
                    <a:lnTo>
                      <a:pt x="66" y="85"/>
                    </a:lnTo>
                    <a:lnTo>
                      <a:pt x="60" y="91"/>
                    </a:lnTo>
                    <a:lnTo>
                      <a:pt x="66" y="115"/>
                    </a:lnTo>
                    <a:lnTo>
                      <a:pt x="90" y="97"/>
                    </a:lnTo>
                    <a:lnTo>
                      <a:pt x="114" y="97"/>
                    </a:lnTo>
                    <a:lnTo>
                      <a:pt x="126" y="79"/>
                    </a:lnTo>
                    <a:lnTo>
                      <a:pt x="132" y="79"/>
                    </a:lnTo>
                    <a:lnTo>
                      <a:pt x="96" y="67"/>
                    </a:lnTo>
                    <a:lnTo>
                      <a:pt x="90" y="36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78" y="0"/>
                    </a:lnTo>
                    <a:lnTo>
                      <a:pt x="48" y="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04" name="Freeform 357"/>
              <p:cNvSpPr>
                <a:spLocks/>
              </p:cNvSpPr>
              <p:nvPr/>
            </p:nvSpPr>
            <p:spPr bwMode="auto">
              <a:xfrm>
                <a:off x="5173247" y="2443162"/>
                <a:ext cx="113949" cy="190809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9" y="23"/>
                  </a:cxn>
                  <a:cxn ang="0">
                    <a:pos x="13" y="22"/>
                  </a:cxn>
                  <a:cxn ang="0">
                    <a:pos x="16" y="21"/>
                  </a:cxn>
                  <a:cxn ang="0">
                    <a:pos x="15" y="19"/>
                  </a:cxn>
                  <a:cxn ang="0">
                    <a:pos x="14" y="17"/>
                  </a:cxn>
                  <a:cxn ang="0">
                    <a:pos x="15" y="14"/>
                  </a:cxn>
                  <a:cxn ang="0">
                    <a:pos x="14" y="11"/>
                  </a:cxn>
                  <a:cxn ang="0">
                    <a:pos x="14" y="9"/>
                  </a:cxn>
                  <a:cxn ang="0">
                    <a:pos x="13" y="7"/>
                  </a:cxn>
                  <a:cxn ang="0">
                    <a:pos x="8" y="3"/>
                  </a:cxn>
                  <a:cxn ang="0">
                    <a:pos x="6" y="0"/>
                  </a:cxn>
                  <a:cxn ang="0">
                    <a:pos x="2" y="1"/>
                  </a:cxn>
                  <a:cxn ang="0">
                    <a:pos x="2" y="2"/>
                  </a:cxn>
                  <a:cxn ang="0">
                    <a:pos x="3" y="4"/>
                  </a:cxn>
                  <a:cxn ang="0">
                    <a:pos x="3" y="6"/>
                  </a:cxn>
                  <a:cxn ang="0">
                    <a:pos x="4" y="9"/>
                  </a:cxn>
                  <a:cxn ang="0">
                    <a:pos x="1" y="13"/>
                  </a:cxn>
                  <a:cxn ang="0">
                    <a:pos x="0" y="18"/>
                  </a:cxn>
                  <a:cxn ang="0">
                    <a:pos x="4" y="21"/>
                  </a:cxn>
                  <a:cxn ang="0">
                    <a:pos x="4" y="24"/>
                  </a:cxn>
                  <a:cxn ang="0">
                    <a:pos x="6" y="28"/>
                  </a:cxn>
                  <a:cxn ang="0">
                    <a:pos x="8" y="26"/>
                  </a:cxn>
                  <a:cxn ang="0">
                    <a:pos x="9" y="24"/>
                  </a:cxn>
                </a:cxnLst>
                <a:rect l="0" t="0" r="r" b="b"/>
                <a:pathLst>
                  <a:path w="16" h="28">
                    <a:moveTo>
                      <a:pt x="9" y="24"/>
                    </a:moveTo>
                    <a:cubicBezTo>
                      <a:pt x="9" y="23"/>
                      <a:pt x="9" y="23"/>
                      <a:pt x="9" y="23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1"/>
                      <a:pt x="4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8" y="26"/>
                      <a:pt x="8" y="26"/>
                      <a:pt x="8" y="26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05" name="Freeform 358"/>
              <p:cNvSpPr>
                <a:spLocks/>
              </p:cNvSpPr>
              <p:nvPr/>
            </p:nvSpPr>
            <p:spPr bwMode="auto">
              <a:xfrm>
                <a:off x="5067845" y="2414125"/>
                <a:ext cx="132465" cy="149328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8" y="10"/>
                  </a:cxn>
                  <a:cxn ang="0">
                    <a:pos x="18" y="8"/>
                  </a:cxn>
                  <a:cxn ang="0">
                    <a:pos x="17" y="6"/>
                  </a:cxn>
                  <a:cxn ang="0">
                    <a:pos x="17" y="5"/>
                  </a:cxn>
                  <a:cxn ang="0">
                    <a:pos x="16" y="5"/>
                  </a:cxn>
                  <a:cxn ang="0">
                    <a:pos x="12" y="4"/>
                  </a:cxn>
                  <a:cxn ang="0">
                    <a:pos x="9" y="2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6" y="12"/>
                  </a:cxn>
                  <a:cxn ang="0">
                    <a:pos x="8" y="17"/>
                  </a:cxn>
                  <a:cxn ang="0">
                    <a:pos x="15" y="22"/>
                  </a:cxn>
                  <a:cxn ang="0">
                    <a:pos x="16" y="17"/>
                  </a:cxn>
                  <a:cxn ang="0">
                    <a:pos x="19" y="13"/>
                  </a:cxn>
                </a:cxnLst>
                <a:rect l="0" t="0" r="r" b="b"/>
                <a:pathLst>
                  <a:path w="19" h="22">
                    <a:moveTo>
                      <a:pt x="19" y="13"/>
                    </a:move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6" y="5"/>
                      <a:pt x="16" y="5"/>
                    </a:cubicBezTo>
                    <a:cubicBezTo>
                      <a:pt x="15" y="5"/>
                      <a:pt x="12" y="4"/>
                      <a:pt x="12" y="4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6" y="17"/>
                      <a:pt x="16" y="17"/>
                      <a:pt x="16" y="17"/>
                    </a:cubicBezTo>
                    <a:lnTo>
                      <a:pt x="19" y="13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06" name="Freeform 359"/>
              <p:cNvSpPr>
                <a:spLocks/>
              </p:cNvSpPr>
              <p:nvPr/>
            </p:nvSpPr>
            <p:spPr bwMode="auto">
              <a:xfrm>
                <a:off x="5208856" y="2129295"/>
                <a:ext cx="69794" cy="41480"/>
              </a:xfrm>
              <a:custGeom>
                <a:avLst/>
                <a:gdLst/>
                <a:ahLst/>
                <a:cxnLst>
                  <a:cxn ang="0">
                    <a:pos x="54" y="36"/>
                  </a:cxn>
                  <a:cxn ang="0">
                    <a:pos x="60" y="24"/>
                  </a:cxn>
                  <a:cxn ang="0">
                    <a:pos x="54" y="12"/>
                  </a:cxn>
                  <a:cxn ang="0">
                    <a:pos x="42" y="6"/>
                  </a:cxn>
                  <a:cxn ang="0">
                    <a:pos x="30" y="0"/>
                  </a:cxn>
                  <a:cxn ang="0">
                    <a:pos x="18" y="0"/>
                  </a:cxn>
                  <a:cxn ang="0">
                    <a:pos x="6" y="12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54" y="36"/>
                  </a:cxn>
                </a:cxnLst>
                <a:rect l="0" t="0" r="r" b="b"/>
                <a:pathLst>
                  <a:path w="60" h="36">
                    <a:moveTo>
                      <a:pt x="54" y="36"/>
                    </a:moveTo>
                    <a:lnTo>
                      <a:pt x="60" y="24"/>
                    </a:lnTo>
                    <a:lnTo>
                      <a:pt x="54" y="12"/>
                    </a:lnTo>
                    <a:lnTo>
                      <a:pt x="42" y="6"/>
                    </a:lnTo>
                    <a:lnTo>
                      <a:pt x="30" y="0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07" name="Freeform 360"/>
              <p:cNvSpPr>
                <a:spLocks/>
              </p:cNvSpPr>
              <p:nvPr/>
            </p:nvSpPr>
            <p:spPr bwMode="auto">
              <a:xfrm>
                <a:off x="5082089" y="2150036"/>
                <a:ext cx="217926" cy="189425"/>
              </a:xfrm>
              <a:custGeom>
                <a:avLst/>
                <a:gdLst/>
                <a:ahLst/>
                <a:cxnLst>
                  <a:cxn ang="0">
                    <a:pos x="1" y="9"/>
                  </a:cxn>
                  <a:cxn ang="0">
                    <a:pos x="1" y="10"/>
                  </a:cxn>
                  <a:cxn ang="0">
                    <a:pos x="1" y="13"/>
                  </a:cxn>
                  <a:cxn ang="0">
                    <a:pos x="2" y="17"/>
                  </a:cxn>
                  <a:cxn ang="0">
                    <a:pos x="2" y="20"/>
                  </a:cxn>
                  <a:cxn ang="0">
                    <a:pos x="6" y="22"/>
                  </a:cxn>
                  <a:cxn ang="0">
                    <a:pos x="10" y="24"/>
                  </a:cxn>
                  <a:cxn ang="0">
                    <a:pos x="15" y="26"/>
                  </a:cxn>
                  <a:cxn ang="0">
                    <a:pos x="15" y="26"/>
                  </a:cxn>
                  <a:cxn ang="0">
                    <a:pos x="19" y="28"/>
                  </a:cxn>
                  <a:cxn ang="0">
                    <a:pos x="23" y="28"/>
                  </a:cxn>
                  <a:cxn ang="0">
                    <a:pos x="25" y="28"/>
                  </a:cxn>
                  <a:cxn ang="0">
                    <a:pos x="27" y="28"/>
                  </a:cxn>
                  <a:cxn ang="0">
                    <a:pos x="29" y="23"/>
                  </a:cxn>
                  <a:cxn ang="0">
                    <a:pos x="31" y="21"/>
                  </a:cxn>
                  <a:cxn ang="0">
                    <a:pos x="30" y="17"/>
                  </a:cxn>
                  <a:cxn ang="0">
                    <a:pos x="30" y="15"/>
                  </a:cxn>
                  <a:cxn ang="0">
                    <a:pos x="29" y="12"/>
                  </a:cxn>
                  <a:cxn ang="0">
                    <a:pos x="31" y="10"/>
                  </a:cxn>
                  <a:cxn ang="0">
                    <a:pos x="30" y="6"/>
                  </a:cxn>
                  <a:cxn ang="0">
                    <a:pos x="28" y="3"/>
                  </a:cxn>
                  <a:cxn ang="0">
                    <a:pos x="27" y="3"/>
                  </a:cxn>
                  <a:cxn ang="0">
                    <a:pos x="20" y="2"/>
                  </a:cxn>
                  <a:cxn ang="0">
                    <a:pos x="18" y="0"/>
                  </a:cxn>
                  <a:cxn ang="0">
                    <a:pos x="18" y="1"/>
                  </a:cxn>
                  <a:cxn ang="0">
                    <a:pos x="15" y="1"/>
                  </a:cxn>
                  <a:cxn ang="0">
                    <a:pos x="14" y="0"/>
                  </a:cxn>
                  <a:cxn ang="0">
                    <a:pos x="13" y="0"/>
                  </a:cxn>
                  <a:cxn ang="0">
                    <a:pos x="5" y="3"/>
                  </a:cxn>
                  <a:cxn ang="0">
                    <a:pos x="1" y="5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1" y="9"/>
                  </a:cxn>
                </a:cxnLst>
                <a:rect l="0" t="0" r="r" b="b"/>
                <a:pathLst>
                  <a:path w="31" h="28">
                    <a:moveTo>
                      <a:pt x="1" y="9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3"/>
                      <a:pt x="1" y="17"/>
                      <a:pt x="2" y="17"/>
                    </a:cubicBezTo>
                    <a:cubicBezTo>
                      <a:pt x="2" y="17"/>
                      <a:pt x="2" y="19"/>
                      <a:pt x="2" y="20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5" y="1"/>
                      <a:pt x="15" y="1"/>
                    </a:cubicBezTo>
                    <a:cubicBezTo>
                      <a:pt x="14" y="1"/>
                      <a:pt x="14" y="0"/>
                      <a:pt x="14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lnTo>
                      <a:pt x="1" y="9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08" name="Freeform 361"/>
              <p:cNvSpPr>
                <a:spLocks/>
              </p:cNvSpPr>
              <p:nvPr/>
            </p:nvSpPr>
            <p:spPr bwMode="auto">
              <a:xfrm>
                <a:off x="4905468" y="2394768"/>
                <a:ext cx="98280" cy="52541"/>
              </a:xfrm>
              <a:custGeom>
                <a:avLst/>
                <a:gdLst/>
                <a:ahLst/>
                <a:cxnLst>
                  <a:cxn ang="0">
                    <a:pos x="66" y="12"/>
                  </a:cxn>
                  <a:cxn ang="0">
                    <a:pos x="60" y="6"/>
                  </a:cxn>
                  <a:cxn ang="0">
                    <a:pos x="48" y="0"/>
                  </a:cxn>
                  <a:cxn ang="0">
                    <a:pos x="30" y="6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8" y="6"/>
                  </a:cxn>
                  <a:cxn ang="0">
                    <a:pos x="0" y="24"/>
                  </a:cxn>
                  <a:cxn ang="0">
                    <a:pos x="0" y="36"/>
                  </a:cxn>
                  <a:cxn ang="0">
                    <a:pos x="12" y="36"/>
                  </a:cxn>
                  <a:cxn ang="0">
                    <a:pos x="18" y="48"/>
                  </a:cxn>
                  <a:cxn ang="0">
                    <a:pos x="18" y="48"/>
                  </a:cxn>
                  <a:cxn ang="0">
                    <a:pos x="24" y="48"/>
                  </a:cxn>
                  <a:cxn ang="0">
                    <a:pos x="42" y="36"/>
                  </a:cxn>
                  <a:cxn ang="0">
                    <a:pos x="48" y="42"/>
                  </a:cxn>
                  <a:cxn ang="0">
                    <a:pos x="66" y="36"/>
                  </a:cxn>
                  <a:cxn ang="0">
                    <a:pos x="78" y="30"/>
                  </a:cxn>
                  <a:cxn ang="0">
                    <a:pos x="84" y="30"/>
                  </a:cxn>
                  <a:cxn ang="0">
                    <a:pos x="78" y="24"/>
                  </a:cxn>
                  <a:cxn ang="0">
                    <a:pos x="66" y="12"/>
                  </a:cxn>
                </a:cxnLst>
                <a:rect l="0" t="0" r="r" b="b"/>
                <a:pathLst>
                  <a:path w="84" h="48">
                    <a:moveTo>
                      <a:pt x="66" y="12"/>
                    </a:moveTo>
                    <a:lnTo>
                      <a:pt x="60" y="6"/>
                    </a:lnTo>
                    <a:lnTo>
                      <a:pt x="48" y="0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8" y="6"/>
                    </a:lnTo>
                    <a:lnTo>
                      <a:pt x="0" y="24"/>
                    </a:lnTo>
                    <a:lnTo>
                      <a:pt x="0" y="36"/>
                    </a:lnTo>
                    <a:lnTo>
                      <a:pt x="12" y="36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24" y="48"/>
                    </a:lnTo>
                    <a:lnTo>
                      <a:pt x="42" y="36"/>
                    </a:lnTo>
                    <a:lnTo>
                      <a:pt x="48" y="42"/>
                    </a:lnTo>
                    <a:lnTo>
                      <a:pt x="66" y="36"/>
                    </a:lnTo>
                    <a:lnTo>
                      <a:pt x="78" y="30"/>
                    </a:lnTo>
                    <a:lnTo>
                      <a:pt x="84" y="30"/>
                    </a:lnTo>
                    <a:lnTo>
                      <a:pt x="78" y="24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09" name="Freeform 362"/>
              <p:cNvSpPr>
                <a:spLocks/>
              </p:cNvSpPr>
              <p:nvPr/>
            </p:nvSpPr>
            <p:spPr bwMode="auto">
              <a:xfrm>
                <a:off x="4948199" y="2040804"/>
                <a:ext cx="64096" cy="109231"/>
              </a:xfrm>
              <a:custGeom>
                <a:avLst/>
                <a:gdLst/>
                <a:ahLst/>
                <a:cxnLst>
                  <a:cxn ang="0">
                    <a:pos x="6" y="16"/>
                  </a:cxn>
                  <a:cxn ang="0">
                    <a:pos x="5" y="13"/>
                  </a:cxn>
                  <a:cxn ang="0">
                    <a:pos x="6" y="9"/>
                  </a:cxn>
                  <a:cxn ang="0">
                    <a:pos x="8" y="9"/>
                  </a:cxn>
                  <a:cxn ang="0">
                    <a:pos x="9" y="7"/>
                  </a:cxn>
                  <a:cxn ang="0">
                    <a:pos x="7" y="6"/>
                  </a:cxn>
                  <a:cxn ang="0">
                    <a:pos x="7" y="4"/>
                  </a:cxn>
                  <a:cxn ang="0">
                    <a:pos x="7" y="0"/>
                  </a:cxn>
                  <a:cxn ang="0">
                    <a:pos x="4" y="2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0" y="11"/>
                  </a:cxn>
                  <a:cxn ang="0">
                    <a:pos x="2" y="12"/>
                  </a:cxn>
                  <a:cxn ang="0">
                    <a:pos x="3" y="16"/>
                  </a:cxn>
                  <a:cxn ang="0">
                    <a:pos x="4" y="15"/>
                  </a:cxn>
                  <a:cxn ang="0">
                    <a:pos x="6" y="16"/>
                  </a:cxn>
                </a:cxnLst>
                <a:rect l="0" t="0" r="r" b="b"/>
                <a:pathLst>
                  <a:path w="9" h="16">
                    <a:moveTo>
                      <a:pt x="6" y="16"/>
                    </a:moveTo>
                    <a:cubicBezTo>
                      <a:pt x="5" y="15"/>
                      <a:pt x="5" y="14"/>
                      <a:pt x="5" y="13"/>
                    </a:cubicBezTo>
                    <a:cubicBezTo>
                      <a:pt x="5" y="11"/>
                      <a:pt x="6" y="9"/>
                      <a:pt x="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5"/>
                      <a:pt x="4" y="15"/>
                      <a:pt x="4" y="15"/>
                    </a:cubicBezTo>
                    <a:lnTo>
                      <a:pt x="6" y="1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10" name="Freeform 363"/>
              <p:cNvSpPr>
                <a:spLocks/>
              </p:cNvSpPr>
              <p:nvPr/>
            </p:nvSpPr>
            <p:spPr bwMode="auto">
              <a:xfrm>
                <a:off x="4828553" y="2264797"/>
                <a:ext cx="76915" cy="67751"/>
              </a:xfrm>
              <a:custGeom>
                <a:avLst/>
                <a:gdLst/>
                <a:ahLst/>
                <a:cxnLst>
                  <a:cxn ang="0">
                    <a:pos x="18" y="30"/>
                  </a:cxn>
                  <a:cxn ang="0">
                    <a:pos x="24" y="42"/>
                  </a:cxn>
                  <a:cxn ang="0">
                    <a:pos x="36" y="48"/>
                  </a:cxn>
                  <a:cxn ang="0">
                    <a:pos x="48" y="54"/>
                  </a:cxn>
                  <a:cxn ang="0">
                    <a:pos x="54" y="60"/>
                  </a:cxn>
                  <a:cxn ang="0">
                    <a:pos x="60" y="48"/>
                  </a:cxn>
                  <a:cxn ang="0">
                    <a:pos x="66" y="36"/>
                  </a:cxn>
                  <a:cxn ang="0">
                    <a:pos x="60" y="24"/>
                  </a:cxn>
                  <a:cxn ang="0">
                    <a:pos x="60" y="24"/>
                  </a:cxn>
                  <a:cxn ang="0">
                    <a:pos x="54" y="18"/>
                  </a:cxn>
                  <a:cxn ang="0">
                    <a:pos x="48" y="12"/>
                  </a:cxn>
                  <a:cxn ang="0">
                    <a:pos x="36" y="6"/>
                  </a:cxn>
                  <a:cxn ang="0">
                    <a:pos x="24" y="6"/>
                  </a:cxn>
                  <a:cxn ang="0">
                    <a:pos x="18" y="0"/>
                  </a:cxn>
                  <a:cxn ang="0">
                    <a:pos x="6" y="6"/>
                  </a:cxn>
                  <a:cxn ang="0">
                    <a:pos x="0" y="12"/>
                  </a:cxn>
                  <a:cxn ang="0">
                    <a:pos x="6" y="24"/>
                  </a:cxn>
                  <a:cxn ang="0">
                    <a:pos x="18" y="30"/>
                  </a:cxn>
                </a:cxnLst>
                <a:rect l="0" t="0" r="r" b="b"/>
                <a:pathLst>
                  <a:path w="66" h="60">
                    <a:moveTo>
                      <a:pt x="18" y="30"/>
                    </a:moveTo>
                    <a:lnTo>
                      <a:pt x="24" y="42"/>
                    </a:lnTo>
                    <a:lnTo>
                      <a:pt x="36" y="48"/>
                    </a:lnTo>
                    <a:lnTo>
                      <a:pt x="48" y="54"/>
                    </a:lnTo>
                    <a:lnTo>
                      <a:pt x="54" y="60"/>
                    </a:lnTo>
                    <a:lnTo>
                      <a:pt x="60" y="48"/>
                    </a:lnTo>
                    <a:lnTo>
                      <a:pt x="66" y="36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4" y="18"/>
                    </a:lnTo>
                    <a:lnTo>
                      <a:pt x="48" y="12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11" name="Freeform 364"/>
              <p:cNvSpPr>
                <a:spLocks/>
              </p:cNvSpPr>
              <p:nvPr/>
            </p:nvSpPr>
            <p:spPr bwMode="auto">
              <a:xfrm>
                <a:off x="4771579" y="3040476"/>
                <a:ext cx="353241" cy="253028"/>
              </a:xfrm>
              <a:custGeom>
                <a:avLst/>
                <a:gdLst/>
                <a:ahLst/>
                <a:cxnLst>
                  <a:cxn ang="0">
                    <a:pos x="66" y="223"/>
                  </a:cxn>
                  <a:cxn ang="0">
                    <a:pos x="78" y="205"/>
                  </a:cxn>
                  <a:cxn ang="0">
                    <a:pos x="102" y="205"/>
                  </a:cxn>
                  <a:cxn ang="0">
                    <a:pos x="138" y="217"/>
                  </a:cxn>
                  <a:cxn ang="0">
                    <a:pos x="162" y="205"/>
                  </a:cxn>
                  <a:cxn ang="0">
                    <a:pos x="198" y="205"/>
                  </a:cxn>
                  <a:cxn ang="0">
                    <a:pos x="228" y="199"/>
                  </a:cxn>
                  <a:cxn ang="0">
                    <a:pos x="258" y="174"/>
                  </a:cxn>
                  <a:cxn ang="0">
                    <a:pos x="288" y="138"/>
                  </a:cxn>
                  <a:cxn ang="0">
                    <a:pos x="300" y="66"/>
                  </a:cxn>
                  <a:cxn ang="0">
                    <a:pos x="288" y="54"/>
                  </a:cxn>
                  <a:cxn ang="0">
                    <a:pos x="282" y="24"/>
                  </a:cxn>
                  <a:cxn ang="0">
                    <a:pos x="282" y="18"/>
                  </a:cxn>
                  <a:cxn ang="0">
                    <a:pos x="282" y="18"/>
                  </a:cxn>
                  <a:cxn ang="0">
                    <a:pos x="270" y="6"/>
                  </a:cxn>
                  <a:cxn ang="0">
                    <a:pos x="222" y="0"/>
                  </a:cxn>
                  <a:cxn ang="0">
                    <a:pos x="114" y="72"/>
                  </a:cxn>
                  <a:cxn ang="0">
                    <a:pos x="78" y="90"/>
                  </a:cxn>
                  <a:cxn ang="0">
                    <a:pos x="78" y="90"/>
                  </a:cxn>
                  <a:cxn ang="0">
                    <a:pos x="78" y="144"/>
                  </a:cxn>
                  <a:cxn ang="0">
                    <a:pos x="66" y="162"/>
                  </a:cxn>
                  <a:cxn ang="0">
                    <a:pos x="24" y="168"/>
                  </a:cxn>
                  <a:cxn ang="0">
                    <a:pos x="0" y="168"/>
                  </a:cxn>
                  <a:cxn ang="0">
                    <a:pos x="12" y="193"/>
                  </a:cxn>
                  <a:cxn ang="0">
                    <a:pos x="36" y="217"/>
                  </a:cxn>
                  <a:cxn ang="0">
                    <a:pos x="48" y="217"/>
                  </a:cxn>
                  <a:cxn ang="0">
                    <a:pos x="60" y="223"/>
                  </a:cxn>
                  <a:cxn ang="0">
                    <a:pos x="66" y="223"/>
                  </a:cxn>
                </a:cxnLst>
                <a:rect l="0" t="0" r="r" b="b"/>
                <a:pathLst>
                  <a:path w="300" h="223">
                    <a:moveTo>
                      <a:pt x="66" y="223"/>
                    </a:moveTo>
                    <a:lnTo>
                      <a:pt x="78" y="205"/>
                    </a:lnTo>
                    <a:lnTo>
                      <a:pt x="102" y="205"/>
                    </a:lnTo>
                    <a:lnTo>
                      <a:pt x="138" y="217"/>
                    </a:lnTo>
                    <a:lnTo>
                      <a:pt x="162" y="205"/>
                    </a:lnTo>
                    <a:lnTo>
                      <a:pt x="198" y="205"/>
                    </a:lnTo>
                    <a:lnTo>
                      <a:pt x="228" y="199"/>
                    </a:lnTo>
                    <a:lnTo>
                      <a:pt x="258" y="174"/>
                    </a:lnTo>
                    <a:lnTo>
                      <a:pt x="288" y="138"/>
                    </a:lnTo>
                    <a:lnTo>
                      <a:pt x="300" y="66"/>
                    </a:lnTo>
                    <a:lnTo>
                      <a:pt x="288" y="54"/>
                    </a:lnTo>
                    <a:lnTo>
                      <a:pt x="282" y="24"/>
                    </a:lnTo>
                    <a:lnTo>
                      <a:pt x="282" y="18"/>
                    </a:lnTo>
                    <a:lnTo>
                      <a:pt x="282" y="18"/>
                    </a:lnTo>
                    <a:lnTo>
                      <a:pt x="270" y="6"/>
                    </a:lnTo>
                    <a:lnTo>
                      <a:pt x="222" y="0"/>
                    </a:lnTo>
                    <a:lnTo>
                      <a:pt x="114" y="72"/>
                    </a:lnTo>
                    <a:lnTo>
                      <a:pt x="78" y="90"/>
                    </a:lnTo>
                    <a:lnTo>
                      <a:pt x="78" y="90"/>
                    </a:lnTo>
                    <a:lnTo>
                      <a:pt x="78" y="144"/>
                    </a:lnTo>
                    <a:lnTo>
                      <a:pt x="66" y="162"/>
                    </a:lnTo>
                    <a:lnTo>
                      <a:pt x="24" y="168"/>
                    </a:lnTo>
                    <a:lnTo>
                      <a:pt x="0" y="168"/>
                    </a:lnTo>
                    <a:lnTo>
                      <a:pt x="12" y="193"/>
                    </a:lnTo>
                    <a:lnTo>
                      <a:pt x="36" y="217"/>
                    </a:lnTo>
                    <a:lnTo>
                      <a:pt x="48" y="217"/>
                    </a:lnTo>
                    <a:lnTo>
                      <a:pt x="60" y="223"/>
                    </a:lnTo>
                    <a:lnTo>
                      <a:pt x="66" y="223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12" name="Freeform 365"/>
              <p:cNvSpPr>
                <a:spLocks/>
              </p:cNvSpPr>
              <p:nvPr/>
            </p:nvSpPr>
            <p:spPr bwMode="auto">
              <a:xfrm>
                <a:off x="4771579" y="3040476"/>
                <a:ext cx="353241" cy="253028"/>
              </a:xfrm>
              <a:custGeom>
                <a:avLst/>
                <a:gdLst/>
                <a:ahLst/>
                <a:cxnLst>
                  <a:cxn ang="0">
                    <a:pos x="66" y="223"/>
                  </a:cxn>
                  <a:cxn ang="0">
                    <a:pos x="78" y="205"/>
                  </a:cxn>
                  <a:cxn ang="0">
                    <a:pos x="102" y="205"/>
                  </a:cxn>
                  <a:cxn ang="0">
                    <a:pos x="138" y="217"/>
                  </a:cxn>
                  <a:cxn ang="0">
                    <a:pos x="162" y="205"/>
                  </a:cxn>
                  <a:cxn ang="0">
                    <a:pos x="198" y="205"/>
                  </a:cxn>
                  <a:cxn ang="0">
                    <a:pos x="228" y="199"/>
                  </a:cxn>
                  <a:cxn ang="0">
                    <a:pos x="258" y="174"/>
                  </a:cxn>
                  <a:cxn ang="0">
                    <a:pos x="288" y="138"/>
                  </a:cxn>
                  <a:cxn ang="0">
                    <a:pos x="300" y="66"/>
                  </a:cxn>
                  <a:cxn ang="0">
                    <a:pos x="288" y="54"/>
                  </a:cxn>
                  <a:cxn ang="0">
                    <a:pos x="282" y="24"/>
                  </a:cxn>
                  <a:cxn ang="0">
                    <a:pos x="282" y="18"/>
                  </a:cxn>
                  <a:cxn ang="0">
                    <a:pos x="282" y="18"/>
                  </a:cxn>
                  <a:cxn ang="0">
                    <a:pos x="270" y="6"/>
                  </a:cxn>
                  <a:cxn ang="0">
                    <a:pos x="222" y="0"/>
                  </a:cxn>
                  <a:cxn ang="0">
                    <a:pos x="114" y="72"/>
                  </a:cxn>
                  <a:cxn ang="0">
                    <a:pos x="78" y="90"/>
                  </a:cxn>
                  <a:cxn ang="0">
                    <a:pos x="78" y="90"/>
                  </a:cxn>
                  <a:cxn ang="0">
                    <a:pos x="78" y="144"/>
                  </a:cxn>
                  <a:cxn ang="0">
                    <a:pos x="66" y="162"/>
                  </a:cxn>
                  <a:cxn ang="0">
                    <a:pos x="24" y="168"/>
                  </a:cxn>
                  <a:cxn ang="0">
                    <a:pos x="0" y="168"/>
                  </a:cxn>
                  <a:cxn ang="0">
                    <a:pos x="12" y="193"/>
                  </a:cxn>
                  <a:cxn ang="0">
                    <a:pos x="36" y="217"/>
                  </a:cxn>
                  <a:cxn ang="0">
                    <a:pos x="48" y="217"/>
                  </a:cxn>
                  <a:cxn ang="0">
                    <a:pos x="60" y="223"/>
                  </a:cxn>
                  <a:cxn ang="0">
                    <a:pos x="66" y="223"/>
                  </a:cxn>
                </a:cxnLst>
                <a:rect l="0" t="0" r="r" b="b"/>
                <a:pathLst>
                  <a:path w="300" h="223">
                    <a:moveTo>
                      <a:pt x="66" y="223"/>
                    </a:moveTo>
                    <a:lnTo>
                      <a:pt x="78" y="205"/>
                    </a:lnTo>
                    <a:lnTo>
                      <a:pt x="102" y="205"/>
                    </a:lnTo>
                    <a:lnTo>
                      <a:pt x="138" y="217"/>
                    </a:lnTo>
                    <a:lnTo>
                      <a:pt x="162" y="205"/>
                    </a:lnTo>
                    <a:lnTo>
                      <a:pt x="198" y="205"/>
                    </a:lnTo>
                    <a:lnTo>
                      <a:pt x="228" y="199"/>
                    </a:lnTo>
                    <a:lnTo>
                      <a:pt x="258" y="174"/>
                    </a:lnTo>
                    <a:lnTo>
                      <a:pt x="288" y="138"/>
                    </a:lnTo>
                    <a:lnTo>
                      <a:pt x="300" y="66"/>
                    </a:lnTo>
                    <a:lnTo>
                      <a:pt x="288" y="54"/>
                    </a:lnTo>
                    <a:lnTo>
                      <a:pt x="282" y="24"/>
                    </a:lnTo>
                    <a:lnTo>
                      <a:pt x="282" y="18"/>
                    </a:lnTo>
                    <a:lnTo>
                      <a:pt x="282" y="18"/>
                    </a:lnTo>
                    <a:lnTo>
                      <a:pt x="270" y="6"/>
                    </a:lnTo>
                    <a:lnTo>
                      <a:pt x="222" y="0"/>
                    </a:lnTo>
                    <a:lnTo>
                      <a:pt x="114" y="72"/>
                    </a:lnTo>
                    <a:lnTo>
                      <a:pt x="78" y="90"/>
                    </a:lnTo>
                    <a:lnTo>
                      <a:pt x="78" y="90"/>
                    </a:lnTo>
                    <a:lnTo>
                      <a:pt x="78" y="144"/>
                    </a:lnTo>
                    <a:lnTo>
                      <a:pt x="66" y="162"/>
                    </a:lnTo>
                    <a:lnTo>
                      <a:pt x="24" y="168"/>
                    </a:lnTo>
                    <a:lnTo>
                      <a:pt x="0" y="168"/>
                    </a:lnTo>
                    <a:lnTo>
                      <a:pt x="12" y="193"/>
                    </a:lnTo>
                    <a:lnTo>
                      <a:pt x="36" y="217"/>
                    </a:lnTo>
                    <a:lnTo>
                      <a:pt x="48" y="217"/>
                    </a:lnTo>
                    <a:lnTo>
                      <a:pt x="60" y="223"/>
                    </a:lnTo>
                    <a:lnTo>
                      <a:pt x="66" y="223"/>
                    </a:lnTo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13" name="Freeform 366"/>
              <p:cNvSpPr>
                <a:spLocks/>
              </p:cNvSpPr>
              <p:nvPr/>
            </p:nvSpPr>
            <p:spPr bwMode="auto">
              <a:xfrm>
                <a:off x="4498102" y="3005908"/>
                <a:ext cx="366059" cy="334606"/>
              </a:xfrm>
              <a:custGeom>
                <a:avLst/>
                <a:gdLst/>
                <a:ahLst/>
                <a:cxnLst>
                  <a:cxn ang="0">
                    <a:pos x="24" y="44"/>
                  </a:cxn>
                  <a:cxn ang="0">
                    <a:pos x="27" y="40"/>
                  </a:cxn>
                  <a:cxn ang="0">
                    <a:pos x="32" y="36"/>
                  </a:cxn>
                  <a:cxn ang="0">
                    <a:pos x="38" y="33"/>
                  </a:cxn>
                  <a:cxn ang="0">
                    <a:pos x="39" y="33"/>
                  </a:cxn>
                  <a:cxn ang="0">
                    <a:pos x="43" y="33"/>
                  </a:cxn>
                  <a:cxn ang="0">
                    <a:pos x="50" y="32"/>
                  </a:cxn>
                  <a:cxn ang="0">
                    <a:pos x="51" y="29"/>
                  </a:cxn>
                  <a:cxn ang="0">
                    <a:pos x="52" y="20"/>
                  </a:cxn>
                  <a:cxn ang="0">
                    <a:pos x="49" y="20"/>
                  </a:cxn>
                  <a:cxn ang="0">
                    <a:pos x="47" y="18"/>
                  </a:cxn>
                  <a:cxn ang="0">
                    <a:pos x="21" y="0"/>
                  </a:cxn>
                  <a:cxn ang="0">
                    <a:pos x="18" y="0"/>
                  </a:cxn>
                  <a:cxn ang="0">
                    <a:pos x="21" y="29"/>
                  </a:cxn>
                  <a:cxn ang="0">
                    <a:pos x="23" y="30"/>
                  </a:cxn>
                  <a:cxn ang="0">
                    <a:pos x="20" y="32"/>
                  </a:cxn>
                  <a:cxn ang="0">
                    <a:pos x="6" y="32"/>
                  </a:cxn>
                  <a:cxn ang="0">
                    <a:pos x="5" y="33"/>
                  </a:cxn>
                  <a:cxn ang="0">
                    <a:pos x="3" y="31"/>
                  </a:cxn>
                  <a:cxn ang="0">
                    <a:pos x="0" y="34"/>
                  </a:cxn>
                  <a:cxn ang="0">
                    <a:pos x="0" y="35"/>
                  </a:cxn>
                  <a:cxn ang="0">
                    <a:pos x="1" y="38"/>
                  </a:cxn>
                  <a:cxn ang="0">
                    <a:pos x="3" y="42"/>
                  </a:cxn>
                  <a:cxn ang="0">
                    <a:pos x="2" y="42"/>
                  </a:cxn>
                  <a:cxn ang="0">
                    <a:pos x="2" y="43"/>
                  </a:cxn>
                  <a:cxn ang="0">
                    <a:pos x="6" y="43"/>
                  </a:cxn>
                  <a:cxn ang="0">
                    <a:pos x="10" y="42"/>
                  </a:cxn>
                  <a:cxn ang="0">
                    <a:pos x="11" y="44"/>
                  </a:cxn>
                  <a:cxn ang="0">
                    <a:pos x="13" y="49"/>
                  </a:cxn>
                  <a:cxn ang="0">
                    <a:pos x="15" y="48"/>
                  </a:cxn>
                  <a:cxn ang="0">
                    <a:pos x="17" y="48"/>
                  </a:cxn>
                  <a:cxn ang="0">
                    <a:pos x="18" y="48"/>
                  </a:cxn>
                  <a:cxn ang="0">
                    <a:pos x="20" y="49"/>
                  </a:cxn>
                  <a:cxn ang="0">
                    <a:pos x="22" y="49"/>
                  </a:cxn>
                  <a:cxn ang="0">
                    <a:pos x="23" y="49"/>
                  </a:cxn>
                  <a:cxn ang="0">
                    <a:pos x="23" y="47"/>
                  </a:cxn>
                  <a:cxn ang="0">
                    <a:pos x="24" y="44"/>
                  </a:cxn>
                </a:cxnLst>
                <a:rect l="0" t="0" r="r" b="b"/>
                <a:pathLst>
                  <a:path w="52" h="49">
                    <a:moveTo>
                      <a:pt x="24" y="44"/>
                    </a:moveTo>
                    <a:cubicBezTo>
                      <a:pt x="27" y="40"/>
                      <a:pt x="27" y="40"/>
                      <a:pt x="27" y="40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49" y="20"/>
                      <a:pt x="49" y="20"/>
                      <a:pt x="49" y="20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6" y="43"/>
                      <a:pt x="10" y="42"/>
                      <a:pt x="10" y="42"/>
                    </a:cubicBezTo>
                    <a:cubicBezTo>
                      <a:pt x="11" y="42"/>
                      <a:pt x="11" y="44"/>
                      <a:pt x="11" y="44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3" y="47"/>
                      <a:pt x="23" y="47"/>
                      <a:pt x="23" y="47"/>
                    </a:cubicBezTo>
                    <a:lnTo>
                      <a:pt x="24" y="44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14" name="Freeform 367"/>
              <p:cNvSpPr>
                <a:spLocks/>
              </p:cNvSpPr>
              <p:nvPr/>
            </p:nvSpPr>
            <p:spPr bwMode="auto">
              <a:xfrm>
                <a:off x="5688865" y="3314244"/>
                <a:ext cx="210805" cy="276534"/>
              </a:xfrm>
              <a:custGeom>
                <a:avLst/>
                <a:gdLst/>
                <a:ahLst/>
                <a:cxnLst>
                  <a:cxn ang="0">
                    <a:pos x="72" y="18"/>
                  </a:cxn>
                  <a:cxn ang="0">
                    <a:pos x="48" y="12"/>
                  </a:cxn>
                  <a:cxn ang="0">
                    <a:pos x="48" y="6"/>
                  </a:cxn>
                  <a:cxn ang="0">
                    <a:pos x="30" y="18"/>
                  </a:cxn>
                  <a:cxn ang="0">
                    <a:pos x="42" y="36"/>
                  </a:cxn>
                  <a:cxn ang="0">
                    <a:pos x="84" y="60"/>
                  </a:cxn>
                  <a:cxn ang="0">
                    <a:pos x="126" y="66"/>
                  </a:cxn>
                  <a:cxn ang="0">
                    <a:pos x="78" y="120"/>
                  </a:cxn>
                  <a:cxn ang="0">
                    <a:pos x="36" y="132"/>
                  </a:cxn>
                  <a:cxn ang="0">
                    <a:pos x="18" y="144"/>
                  </a:cxn>
                  <a:cxn ang="0">
                    <a:pos x="24" y="150"/>
                  </a:cxn>
                  <a:cxn ang="0">
                    <a:pos x="18" y="144"/>
                  </a:cxn>
                  <a:cxn ang="0">
                    <a:pos x="18" y="150"/>
                  </a:cxn>
                  <a:cxn ang="0">
                    <a:pos x="0" y="168"/>
                  </a:cxn>
                  <a:cxn ang="0">
                    <a:pos x="0" y="228"/>
                  </a:cxn>
                  <a:cxn ang="0">
                    <a:pos x="12" y="246"/>
                  </a:cxn>
                  <a:cxn ang="0">
                    <a:pos x="42" y="204"/>
                  </a:cxn>
                  <a:cxn ang="0">
                    <a:pos x="90" y="180"/>
                  </a:cxn>
                  <a:cxn ang="0">
                    <a:pos x="132" y="132"/>
                  </a:cxn>
                  <a:cxn ang="0">
                    <a:pos x="168" y="48"/>
                  </a:cxn>
                  <a:cxn ang="0">
                    <a:pos x="180" y="0"/>
                  </a:cxn>
                  <a:cxn ang="0">
                    <a:pos x="72" y="18"/>
                  </a:cxn>
                </a:cxnLst>
                <a:rect l="0" t="0" r="r" b="b"/>
                <a:pathLst>
                  <a:path w="180" h="246">
                    <a:moveTo>
                      <a:pt x="72" y="18"/>
                    </a:moveTo>
                    <a:lnTo>
                      <a:pt x="48" y="12"/>
                    </a:lnTo>
                    <a:lnTo>
                      <a:pt x="48" y="6"/>
                    </a:lnTo>
                    <a:lnTo>
                      <a:pt x="30" y="18"/>
                    </a:lnTo>
                    <a:lnTo>
                      <a:pt x="42" y="36"/>
                    </a:lnTo>
                    <a:lnTo>
                      <a:pt x="84" y="60"/>
                    </a:lnTo>
                    <a:lnTo>
                      <a:pt x="126" y="66"/>
                    </a:lnTo>
                    <a:lnTo>
                      <a:pt x="78" y="120"/>
                    </a:lnTo>
                    <a:lnTo>
                      <a:pt x="36" y="132"/>
                    </a:lnTo>
                    <a:lnTo>
                      <a:pt x="18" y="144"/>
                    </a:lnTo>
                    <a:lnTo>
                      <a:pt x="24" y="150"/>
                    </a:lnTo>
                    <a:lnTo>
                      <a:pt x="18" y="144"/>
                    </a:lnTo>
                    <a:lnTo>
                      <a:pt x="18" y="150"/>
                    </a:lnTo>
                    <a:lnTo>
                      <a:pt x="0" y="168"/>
                    </a:lnTo>
                    <a:lnTo>
                      <a:pt x="0" y="228"/>
                    </a:lnTo>
                    <a:lnTo>
                      <a:pt x="12" y="246"/>
                    </a:lnTo>
                    <a:lnTo>
                      <a:pt x="42" y="204"/>
                    </a:lnTo>
                    <a:lnTo>
                      <a:pt x="90" y="180"/>
                    </a:lnTo>
                    <a:lnTo>
                      <a:pt x="132" y="132"/>
                    </a:lnTo>
                    <a:lnTo>
                      <a:pt x="168" y="48"/>
                    </a:lnTo>
                    <a:lnTo>
                      <a:pt x="180" y="0"/>
                    </a:lnTo>
                    <a:lnTo>
                      <a:pt x="72" y="18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15" name="Freeform 368"/>
              <p:cNvSpPr>
                <a:spLocks/>
              </p:cNvSpPr>
              <p:nvPr/>
            </p:nvSpPr>
            <p:spPr bwMode="auto">
              <a:xfrm>
                <a:off x="5082089" y="3293504"/>
                <a:ext cx="28487" cy="10784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24" y="42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8" y="96"/>
                  </a:cxn>
                  <a:cxn ang="0">
                    <a:pos x="24" y="96"/>
                  </a:cxn>
                  <a:cxn ang="0">
                    <a:pos x="12" y="0"/>
                  </a:cxn>
                </a:cxnLst>
                <a:rect l="0" t="0" r="r" b="b"/>
                <a:pathLst>
                  <a:path w="24" h="96">
                    <a:moveTo>
                      <a:pt x="12" y="0"/>
                    </a:moveTo>
                    <a:lnTo>
                      <a:pt x="12" y="0"/>
                    </a:lnTo>
                    <a:lnTo>
                      <a:pt x="24" y="42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8" y="96"/>
                    </a:lnTo>
                    <a:lnTo>
                      <a:pt x="24" y="9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16" name="Freeform 369"/>
              <p:cNvSpPr>
                <a:spLocks/>
              </p:cNvSpPr>
              <p:nvPr/>
            </p:nvSpPr>
            <p:spPr bwMode="auto">
              <a:xfrm>
                <a:off x="5082089" y="3293504"/>
                <a:ext cx="28487" cy="10784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24" y="42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8" y="96"/>
                  </a:cxn>
                  <a:cxn ang="0">
                    <a:pos x="24" y="96"/>
                  </a:cxn>
                </a:cxnLst>
                <a:rect l="0" t="0" r="r" b="b"/>
                <a:pathLst>
                  <a:path w="24" h="96">
                    <a:moveTo>
                      <a:pt x="12" y="0"/>
                    </a:moveTo>
                    <a:lnTo>
                      <a:pt x="12" y="0"/>
                    </a:lnTo>
                    <a:lnTo>
                      <a:pt x="24" y="42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8" y="96"/>
                    </a:lnTo>
                    <a:lnTo>
                      <a:pt x="24" y="96"/>
                    </a:lnTo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17" name="Freeform 370"/>
              <p:cNvSpPr>
                <a:spLocks/>
              </p:cNvSpPr>
              <p:nvPr/>
            </p:nvSpPr>
            <p:spPr bwMode="auto">
              <a:xfrm>
                <a:off x="5067845" y="3048772"/>
                <a:ext cx="232170" cy="352581"/>
              </a:xfrm>
              <a:custGeom>
                <a:avLst/>
                <a:gdLst/>
                <a:ahLst/>
                <a:cxnLst>
                  <a:cxn ang="0">
                    <a:pos x="36" y="313"/>
                  </a:cxn>
                  <a:cxn ang="0">
                    <a:pos x="60" y="307"/>
                  </a:cxn>
                  <a:cxn ang="0">
                    <a:pos x="96" y="295"/>
                  </a:cxn>
                  <a:cxn ang="0">
                    <a:pos x="102" y="283"/>
                  </a:cxn>
                  <a:cxn ang="0">
                    <a:pos x="132" y="277"/>
                  </a:cxn>
                  <a:cxn ang="0">
                    <a:pos x="180" y="247"/>
                  </a:cxn>
                  <a:cxn ang="0">
                    <a:pos x="180" y="247"/>
                  </a:cxn>
                  <a:cxn ang="0">
                    <a:pos x="162" y="211"/>
                  </a:cxn>
                  <a:cxn ang="0">
                    <a:pos x="168" y="193"/>
                  </a:cxn>
                  <a:cxn ang="0">
                    <a:pos x="174" y="162"/>
                  </a:cxn>
                  <a:cxn ang="0">
                    <a:pos x="192" y="150"/>
                  </a:cxn>
                  <a:cxn ang="0">
                    <a:pos x="198" y="78"/>
                  </a:cxn>
                  <a:cxn ang="0">
                    <a:pos x="54" y="0"/>
                  </a:cxn>
                  <a:cxn ang="0">
                    <a:pos x="30" y="12"/>
                  </a:cxn>
                  <a:cxn ang="0">
                    <a:pos x="30" y="18"/>
                  </a:cxn>
                  <a:cxn ang="0">
                    <a:pos x="36" y="48"/>
                  </a:cxn>
                  <a:cxn ang="0">
                    <a:pos x="48" y="60"/>
                  </a:cxn>
                  <a:cxn ang="0">
                    <a:pos x="36" y="132"/>
                  </a:cxn>
                  <a:cxn ang="0">
                    <a:pos x="6" y="168"/>
                  </a:cxn>
                  <a:cxn ang="0">
                    <a:pos x="12" y="168"/>
                  </a:cxn>
                  <a:cxn ang="0">
                    <a:pos x="6" y="168"/>
                  </a:cxn>
                  <a:cxn ang="0">
                    <a:pos x="0" y="175"/>
                  </a:cxn>
                  <a:cxn ang="0">
                    <a:pos x="12" y="193"/>
                  </a:cxn>
                  <a:cxn ang="0">
                    <a:pos x="30" y="199"/>
                  </a:cxn>
                  <a:cxn ang="0">
                    <a:pos x="24" y="217"/>
                  </a:cxn>
                  <a:cxn ang="0">
                    <a:pos x="36" y="313"/>
                  </a:cxn>
                </a:cxnLst>
                <a:rect l="0" t="0" r="r" b="b"/>
                <a:pathLst>
                  <a:path w="198" h="313">
                    <a:moveTo>
                      <a:pt x="36" y="313"/>
                    </a:moveTo>
                    <a:lnTo>
                      <a:pt x="60" y="307"/>
                    </a:lnTo>
                    <a:lnTo>
                      <a:pt x="96" y="295"/>
                    </a:lnTo>
                    <a:lnTo>
                      <a:pt x="102" y="283"/>
                    </a:lnTo>
                    <a:lnTo>
                      <a:pt x="132" y="277"/>
                    </a:lnTo>
                    <a:lnTo>
                      <a:pt x="180" y="247"/>
                    </a:lnTo>
                    <a:lnTo>
                      <a:pt x="180" y="247"/>
                    </a:lnTo>
                    <a:lnTo>
                      <a:pt x="162" y="211"/>
                    </a:lnTo>
                    <a:lnTo>
                      <a:pt x="168" y="193"/>
                    </a:lnTo>
                    <a:lnTo>
                      <a:pt x="174" y="162"/>
                    </a:lnTo>
                    <a:lnTo>
                      <a:pt x="192" y="150"/>
                    </a:lnTo>
                    <a:lnTo>
                      <a:pt x="198" y="78"/>
                    </a:lnTo>
                    <a:lnTo>
                      <a:pt x="54" y="0"/>
                    </a:lnTo>
                    <a:lnTo>
                      <a:pt x="30" y="12"/>
                    </a:lnTo>
                    <a:lnTo>
                      <a:pt x="30" y="18"/>
                    </a:lnTo>
                    <a:lnTo>
                      <a:pt x="36" y="48"/>
                    </a:lnTo>
                    <a:lnTo>
                      <a:pt x="48" y="60"/>
                    </a:lnTo>
                    <a:lnTo>
                      <a:pt x="36" y="132"/>
                    </a:lnTo>
                    <a:lnTo>
                      <a:pt x="6" y="168"/>
                    </a:lnTo>
                    <a:lnTo>
                      <a:pt x="12" y="168"/>
                    </a:lnTo>
                    <a:lnTo>
                      <a:pt x="6" y="168"/>
                    </a:lnTo>
                    <a:lnTo>
                      <a:pt x="0" y="175"/>
                    </a:lnTo>
                    <a:lnTo>
                      <a:pt x="12" y="193"/>
                    </a:lnTo>
                    <a:lnTo>
                      <a:pt x="30" y="199"/>
                    </a:lnTo>
                    <a:lnTo>
                      <a:pt x="24" y="217"/>
                    </a:lnTo>
                    <a:lnTo>
                      <a:pt x="36" y="313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18" name="Freeform 371"/>
              <p:cNvSpPr>
                <a:spLocks/>
              </p:cNvSpPr>
              <p:nvPr/>
            </p:nvSpPr>
            <p:spPr bwMode="auto">
              <a:xfrm>
                <a:off x="5067845" y="3048772"/>
                <a:ext cx="232170" cy="352581"/>
              </a:xfrm>
              <a:custGeom>
                <a:avLst/>
                <a:gdLst/>
                <a:ahLst/>
                <a:cxnLst>
                  <a:cxn ang="0">
                    <a:pos x="36" y="313"/>
                  </a:cxn>
                  <a:cxn ang="0">
                    <a:pos x="60" y="307"/>
                  </a:cxn>
                  <a:cxn ang="0">
                    <a:pos x="96" y="295"/>
                  </a:cxn>
                  <a:cxn ang="0">
                    <a:pos x="102" y="283"/>
                  </a:cxn>
                  <a:cxn ang="0">
                    <a:pos x="132" y="277"/>
                  </a:cxn>
                  <a:cxn ang="0">
                    <a:pos x="180" y="247"/>
                  </a:cxn>
                  <a:cxn ang="0">
                    <a:pos x="180" y="247"/>
                  </a:cxn>
                  <a:cxn ang="0">
                    <a:pos x="162" y="211"/>
                  </a:cxn>
                  <a:cxn ang="0">
                    <a:pos x="168" y="193"/>
                  </a:cxn>
                  <a:cxn ang="0">
                    <a:pos x="174" y="162"/>
                  </a:cxn>
                  <a:cxn ang="0">
                    <a:pos x="192" y="150"/>
                  </a:cxn>
                  <a:cxn ang="0">
                    <a:pos x="198" y="78"/>
                  </a:cxn>
                  <a:cxn ang="0">
                    <a:pos x="54" y="0"/>
                  </a:cxn>
                  <a:cxn ang="0">
                    <a:pos x="30" y="12"/>
                  </a:cxn>
                  <a:cxn ang="0">
                    <a:pos x="30" y="18"/>
                  </a:cxn>
                  <a:cxn ang="0">
                    <a:pos x="36" y="48"/>
                  </a:cxn>
                  <a:cxn ang="0">
                    <a:pos x="48" y="60"/>
                  </a:cxn>
                  <a:cxn ang="0">
                    <a:pos x="36" y="132"/>
                  </a:cxn>
                  <a:cxn ang="0">
                    <a:pos x="6" y="168"/>
                  </a:cxn>
                  <a:cxn ang="0">
                    <a:pos x="12" y="168"/>
                  </a:cxn>
                  <a:cxn ang="0">
                    <a:pos x="6" y="168"/>
                  </a:cxn>
                  <a:cxn ang="0">
                    <a:pos x="0" y="175"/>
                  </a:cxn>
                  <a:cxn ang="0">
                    <a:pos x="12" y="193"/>
                  </a:cxn>
                  <a:cxn ang="0">
                    <a:pos x="30" y="199"/>
                  </a:cxn>
                  <a:cxn ang="0">
                    <a:pos x="24" y="217"/>
                  </a:cxn>
                </a:cxnLst>
                <a:rect l="0" t="0" r="r" b="b"/>
                <a:pathLst>
                  <a:path w="198" h="313">
                    <a:moveTo>
                      <a:pt x="36" y="313"/>
                    </a:moveTo>
                    <a:lnTo>
                      <a:pt x="60" y="307"/>
                    </a:lnTo>
                    <a:lnTo>
                      <a:pt x="96" y="295"/>
                    </a:lnTo>
                    <a:lnTo>
                      <a:pt x="102" y="283"/>
                    </a:lnTo>
                    <a:lnTo>
                      <a:pt x="132" y="277"/>
                    </a:lnTo>
                    <a:lnTo>
                      <a:pt x="180" y="247"/>
                    </a:lnTo>
                    <a:lnTo>
                      <a:pt x="180" y="247"/>
                    </a:lnTo>
                    <a:lnTo>
                      <a:pt x="162" y="211"/>
                    </a:lnTo>
                    <a:lnTo>
                      <a:pt x="168" y="193"/>
                    </a:lnTo>
                    <a:lnTo>
                      <a:pt x="174" y="162"/>
                    </a:lnTo>
                    <a:lnTo>
                      <a:pt x="192" y="150"/>
                    </a:lnTo>
                    <a:lnTo>
                      <a:pt x="198" y="78"/>
                    </a:lnTo>
                    <a:lnTo>
                      <a:pt x="54" y="0"/>
                    </a:lnTo>
                    <a:lnTo>
                      <a:pt x="30" y="12"/>
                    </a:lnTo>
                    <a:lnTo>
                      <a:pt x="30" y="18"/>
                    </a:lnTo>
                    <a:lnTo>
                      <a:pt x="36" y="48"/>
                    </a:lnTo>
                    <a:lnTo>
                      <a:pt x="48" y="60"/>
                    </a:lnTo>
                    <a:lnTo>
                      <a:pt x="36" y="132"/>
                    </a:lnTo>
                    <a:lnTo>
                      <a:pt x="6" y="168"/>
                    </a:lnTo>
                    <a:lnTo>
                      <a:pt x="12" y="168"/>
                    </a:lnTo>
                    <a:lnTo>
                      <a:pt x="6" y="168"/>
                    </a:lnTo>
                    <a:lnTo>
                      <a:pt x="0" y="175"/>
                    </a:lnTo>
                    <a:lnTo>
                      <a:pt x="12" y="193"/>
                    </a:lnTo>
                    <a:lnTo>
                      <a:pt x="30" y="199"/>
                    </a:lnTo>
                    <a:lnTo>
                      <a:pt x="24" y="217"/>
                    </a:lnTo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19" name="Freeform 372"/>
              <p:cNvSpPr>
                <a:spLocks/>
              </p:cNvSpPr>
              <p:nvPr/>
            </p:nvSpPr>
            <p:spPr bwMode="auto">
              <a:xfrm>
                <a:off x="5139063" y="4047060"/>
                <a:ext cx="357513" cy="308335"/>
              </a:xfrm>
              <a:custGeom>
                <a:avLst/>
                <a:gdLst/>
                <a:ahLst/>
                <a:cxnLst>
                  <a:cxn ang="0">
                    <a:pos x="48" y="1"/>
                  </a:cxn>
                  <a:cxn ang="0">
                    <a:pos x="47" y="1"/>
                  </a:cxn>
                  <a:cxn ang="0">
                    <a:pos x="46" y="2"/>
                  </a:cxn>
                  <a:cxn ang="0">
                    <a:pos x="47" y="1"/>
                  </a:cxn>
                  <a:cxn ang="0">
                    <a:pos x="41" y="0"/>
                  </a:cxn>
                  <a:cxn ang="0">
                    <a:pos x="34" y="5"/>
                  </a:cxn>
                  <a:cxn ang="0">
                    <a:pos x="26" y="12"/>
                  </a:cxn>
                  <a:cxn ang="0">
                    <a:pos x="22" y="12"/>
                  </a:cxn>
                  <a:cxn ang="0">
                    <a:pos x="17" y="15"/>
                  </a:cxn>
                  <a:cxn ang="0">
                    <a:pos x="14" y="15"/>
                  </a:cxn>
                  <a:cxn ang="0">
                    <a:pos x="13" y="13"/>
                  </a:cxn>
                  <a:cxn ang="0">
                    <a:pos x="11" y="9"/>
                  </a:cxn>
                  <a:cxn ang="0">
                    <a:pos x="11" y="11"/>
                  </a:cxn>
                  <a:cxn ang="0">
                    <a:pos x="11" y="9"/>
                  </a:cxn>
                  <a:cxn ang="0">
                    <a:pos x="9" y="23"/>
                  </a:cxn>
                  <a:cxn ang="0">
                    <a:pos x="6" y="24"/>
                  </a:cxn>
                  <a:cxn ang="0">
                    <a:pos x="1" y="22"/>
                  </a:cxn>
                  <a:cxn ang="0">
                    <a:pos x="0" y="24"/>
                  </a:cxn>
                  <a:cxn ang="0">
                    <a:pos x="2" y="27"/>
                  </a:cxn>
                  <a:cxn ang="0">
                    <a:pos x="5" y="35"/>
                  </a:cxn>
                  <a:cxn ang="0">
                    <a:pos x="5" y="39"/>
                  </a:cxn>
                  <a:cxn ang="0">
                    <a:pos x="9" y="45"/>
                  </a:cxn>
                  <a:cxn ang="0">
                    <a:pos x="17" y="43"/>
                  </a:cxn>
                  <a:cxn ang="0">
                    <a:pos x="25" y="42"/>
                  </a:cxn>
                  <a:cxn ang="0">
                    <a:pos x="32" y="41"/>
                  </a:cxn>
                  <a:cxn ang="0">
                    <a:pos x="47" y="25"/>
                  </a:cxn>
                  <a:cxn ang="0">
                    <a:pos x="51" y="16"/>
                  </a:cxn>
                  <a:cxn ang="0">
                    <a:pos x="51" y="16"/>
                  </a:cxn>
                  <a:cxn ang="0">
                    <a:pos x="49" y="16"/>
                  </a:cxn>
                  <a:cxn ang="0">
                    <a:pos x="48" y="1"/>
                  </a:cxn>
                </a:cxnLst>
                <a:rect l="0" t="0" r="r" b="b"/>
                <a:pathLst>
                  <a:path w="51" h="45">
                    <a:moveTo>
                      <a:pt x="48" y="1"/>
                    </a:moveTo>
                    <a:cubicBezTo>
                      <a:pt x="47" y="1"/>
                      <a:pt x="47" y="1"/>
                      <a:pt x="47" y="1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5"/>
                      <a:pt x="50" y="19"/>
                      <a:pt x="51" y="16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49" y="16"/>
                      <a:pt x="49" y="16"/>
                      <a:pt x="49" y="16"/>
                    </a:cubicBezTo>
                    <a:lnTo>
                      <a:pt x="48" y="1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20" name="Freeform 373"/>
              <p:cNvSpPr>
                <a:spLocks/>
              </p:cNvSpPr>
              <p:nvPr/>
            </p:nvSpPr>
            <p:spPr bwMode="auto">
              <a:xfrm>
                <a:off x="5215978" y="3946125"/>
                <a:ext cx="212229" cy="204635"/>
              </a:xfrm>
              <a:custGeom>
                <a:avLst/>
                <a:gdLst/>
                <a:ahLst/>
                <a:cxnLst>
                  <a:cxn ang="0">
                    <a:pos x="144" y="54"/>
                  </a:cxn>
                  <a:cxn ang="0">
                    <a:pos x="132" y="54"/>
                  </a:cxn>
                  <a:cxn ang="0">
                    <a:pos x="114" y="30"/>
                  </a:cxn>
                  <a:cxn ang="0">
                    <a:pos x="102" y="6"/>
                  </a:cxn>
                  <a:cxn ang="0">
                    <a:pos x="96" y="6"/>
                  </a:cxn>
                  <a:cxn ang="0">
                    <a:pos x="84" y="12"/>
                  </a:cxn>
                  <a:cxn ang="0">
                    <a:pos x="96" y="6"/>
                  </a:cxn>
                  <a:cxn ang="0">
                    <a:pos x="84" y="0"/>
                  </a:cxn>
                  <a:cxn ang="0">
                    <a:pos x="66" y="6"/>
                  </a:cxn>
                  <a:cxn ang="0">
                    <a:pos x="18" y="18"/>
                  </a:cxn>
                  <a:cxn ang="0">
                    <a:pos x="12" y="84"/>
                  </a:cxn>
                  <a:cxn ang="0">
                    <a:pos x="0" y="90"/>
                  </a:cxn>
                  <a:cxn ang="0">
                    <a:pos x="0" y="144"/>
                  </a:cxn>
                  <a:cxn ang="0">
                    <a:pos x="12" y="168"/>
                  </a:cxn>
                  <a:cxn ang="0">
                    <a:pos x="18" y="180"/>
                  </a:cxn>
                  <a:cxn ang="0">
                    <a:pos x="36" y="180"/>
                  </a:cxn>
                  <a:cxn ang="0">
                    <a:pos x="66" y="162"/>
                  </a:cxn>
                  <a:cxn ang="0">
                    <a:pos x="90" y="162"/>
                  </a:cxn>
                  <a:cxn ang="0">
                    <a:pos x="138" y="120"/>
                  </a:cxn>
                  <a:cxn ang="0">
                    <a:pos x="180" y="90"/>
                  </a:cxn>
                  <a:cxn ang="0">
                    <a:pos x="150" y="78"/>
                  </a:cxn>
                  <a:cxn ang="0">
                    <a:pos x="144" y="54"/>
                  </a:cxn>
                </a:cxnLst>
                <a:rect l="0" t="0" r="r" b="b"/>
                <a:pathLst>
                  <a:path w="180" h="180">
                    <a:moveTo>
                      <a:pt x="144" y="54"/>
                    </a:moveTo>
                    <a:lnTo>
                      <a:pt x="132" y="54"/>
                    </a:lnTo>
                    <a:lnTo>
                      <a:pt x="114" y="30"/>
                    </a:lnTo>
                    <a:lnTo>
                      <a:pt x="102" y="6"/>
                    </a:lnTo>
                    <a:lnTo>
                      <a:pt x="96" y="6"/>
                    </a:lnTo>
                    <a:lnTo>
                      <a:pt x="84" y="12"/>
                    </a:lnTo>
                    <a:lnTo>
                      <a:pt x="96" y="6"/>
                    </a:lnTo>
                    <a:lnTo>
                      <a:pt x="84" y="0"/>
                    </a:lnTo>
                    <a:lnTo>
                      <a:pt x="66" y="6"/>
                    </a:lnTo>
                    <a:lnTo>
                      <a:pt x="18" y="18"/>
                    </a:lnTo>
                    <a:lnTo>
                      <a:pt x="12" y="84"/>
                    </a:lnTo>
                    <a:lnTo>
                      <a:pt x="0" y="90"/>
                    </a:lnTo>
                    <a:lnTo>
                      <a:pt x="0" y="144"/>
                    </a:lnTo>
                    <a:lnTo>
                      <a:pt x="12" y="168"/>
                    </a:lnTo>
                    <a:lnTo>
                      <a:pt x="18" y="180"/>
                    </a:lnTo>
                    <a:lnTo>
                      <a:pt x="36" y="180"/>
                    </a:lnTo>
                    <a:lnTo>
                      <a:pt x="66" y="162"/>
                    </a:lnTo>
                    <a:lnTo>
                      <a:pt x="90" y="162"/>
                    </a:lnTo>
                    <a:lnTo>
                      <a:pt x="138" y="120"/>
                    </a:lnTo>
                    <a:lnTo>
                      <a:pt x="180" y="90"/>
                    </a:lnTo>
                    <a:lnTo>
                      <a:pt x="150" y="78"/>
                    </a:lnTo>
                    <a:lnTo>
                      <a:pt x="144" y="54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21" name="Freeform 374"/>
              <p:cNvSpPr>
                <a:spLocks/>
              </p:cNvSpPr>
              <p:nvPr/>
            </p:nvSpPr>
            <p:spPr bwMode="auto">
              <a:xfrm>
                <a:off x="5433904" y="3788500"/>
                <a:ext cx="240717" cy="367790"/>
              </a:xfrm>
              <a:custGeom>
                <a:avLst/>
                <a:gdLst/>
                <a:ahLst/>
                <a:cxnLst>
                  <a:cxn ang="0">
                    <a:pos x="22" y="2"/>
                  </a:cxn>
                  <a:cxn ang="0">
                    <a:pos x="17" y="3"/>
                  </a:cxn>
                  <a:cxn ang="0">
                    <a:pos x="17" y="4"/>
                  </a:cxn>
                  <a:cxn ang="0">
                    <a:pos x="17" y="3"/>
                  </a:cxn>
                  <a:cxn ang="0">
                    <a:pos x="16" y="3"/>
                  </a:cxn>
                  <a:cxn ang="0">
                    <a:pos x="16" y="8"/>
                  </a:cxn>
                  <a:cxn ang="0">
                    <a:pos x="19" y="13"/>
                  </a:cxn>
                  <a:cxn ang="0">
                    <a:pos x="19" y="16"/>
                  </a:cxn>
                  <a:cxn ang="0">
                    <a:pos x="16" y="18"/>
                  </a:cxn>
                  <a:cxn ang="0">
                    <a:pos x="15" y="16"/>
                  </a:cxn>
                  <a:cxn ang="0">
                    <a:pos x="13" y="13"/>
                  </a:cxn>
                  <a:cxn ang="0">
                    <a:pos x="9" y="11"/>
                  </a:cxn>
                  <a:cxn ang="0">
                    <a:pos x="0" y="15"/>
                  </a:cxn>
                  <a:cxn ang="0">
                    <a:pos x="0" y="16"/>
                  </a:cxn>
                  <a:cxn ang="0">
                    <a:pos x="1" y="16"/>
                  </a:cxn>
                  <a:cxn ang="0">
                    <a:pos x="2" y="15"/>
                  </a:cxn>
                  <a:cxn ang="0">
                    <a:pos x="1" y="16"/>
                  </a:cxn>
                  <a:cxn ang="0">
                    <a:pos x="9" y="19"/>
                  </a:cxn>
                  <a:cxn ang="0">
                    <a:pos x="9" y="23"/>
                  </a:cxn>
                  <a:cxn ang="0">
                    <a:pos x="9" y="28"/>
                  </a:cxn>
                  <a:cxn ang="0">
                    <a:pos x="7" y="36"/>
                  </a:cxn>
                  <a:cxn ang="0">
                    <a:pos x="5" y="39"/>
                  </a:cxn>
                  <a:cxn ang="0">
                    <a:pos x="6" y="39"/>
                  </a:cxn>
                  <a:cxn ang="0">
                    <a:pos x="7" y="54"/>
                  </a:cxn>
                  <a:cxn ang="0">
                    <a:pos x="9" y="54"/>
                  </a:cxn>
                  <a:cxn ang="0">
                    <a:pos x="9" y="51"/>
                  </a:cxn>
                  <a:cxn ang="0">
                    <a:pos x="16" y="45"/>
                  </a:cxn>
                  <a:cxn ang="0">
                    <a:pos x="18" y="40"/>
                  </a:cxn>
                  <a:cxn ang="0">
                    <a:pos x="16" y="31"/>
                  </a:cxn>
                  <a:cxn ang="0">
                    <a:pos x="21" y="25"/>
                  </a:cxn>
                  <a:cxn ang="0">
                    <a:pos x="30" y="20"/>
                  </a:cxn>
                  <a:cxn ang="0">
                    <a:pos x="33" y="16"/>
                  </a:cxn>
                  <a:cxn ang="0">
                    <a:pos x="34" y="11"/>
                  </a:cxn>
                  <a:cxn ang="0">
                    <a:pos x="33" y="4"/>
                  </a:cxn>
                  <a:cxn ang="0">
                    <a:pos x="33" y="0"/>
                  </a:cxn>
                  <a:cxn ang="0">
                    <a:pos x="33" y="0"/>
                  </a:cxn>
                  <a:cxn ang="0">
                    <a:pos x="30" y="1"/>
                  </a:cxn>
                  <a:cxn ang="0">
                    <a:pos x="22" y="2"/>
                  </a:cxn>
                </a:cxnLst>
                <a:rect l="0" t="0" r="r" b="b"/>
                <a:pathLst>
                  <a:path w="34" h="54">
                    <a:moveTo>
                      <a:pt x="22" y="2"/>
                    </a:moveTo>
                    <a:cubicBezTo>
                      <a:pt x="17" y="3"/>
                      <a:pt x="17" y="3"/>
                      <a:pt x="17" y="3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10" y="51"/>
                      <a:pt x="9" y="51"/>
                      <a:pt x="9" y="51"/>
                    </a:cubicBezTo>
                    <a:cubicBezTo>
                      <a:pt x="16" y="45"/>
                      <a:pt x="16" y="45"/>
                      <a:pt x="16" y="45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0" y="1"/>
                      <a:pt x="30" y="1"/>
                      <a:pt x="30" y="1"/>
                    </a:cubicBezTo>
                    <a:lnTo>
                      <a:pt x="22" y="2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22" name="Freeform 375"/>
              <p:cNvSpPr>
                <a:spLocks/>
              </p:cNvSpPr>
              <p:nvPr/>
            </p:nvSpPr>
            <p:spPr bwMode="auto">
              <a:xfrm>
                <a:off x="5433904" y="3578334"/>
                <a:ext cx="233595" cy="230906"/>
              </a:xfrm>
              <a:custGeom>
                <a:avLst/>
                <a:gdLst/>
                <a:ahLst/>
                <a:cxnLst>
                  <a:cxn ang="0">
                    <a:pos x="25" y="6"/>
                  </a:cxn>
                  <a:cxn ang="0">
                    <a:pos x="14" y="1"/>
                  </a:cxn>
                  <a:cxn ang="0">
                    <a:pos x="14" y="1"/>
                  </a:cxn>
                  <a:cxn ang="0">
                    <a:pos x="14" y="1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5"/>
                  </a:cxn>
                  <a:cxn ang="0">
                    <a:pos x="8" y="5"/>
                  </a:cxn>
                  <a:cxn ang="0">
                    <a:pos x="6" y="1"/>
                  </a:cxn>
                  <a:cxn ang="0">
                    <a:pos x="1" y="1"/>
                  </a:cxn>
                  <a:cxn ang="0">
                    <a:pos x="2" y="8"/>
                  </a:cxn>
                  <a:cxn ang="0">
                    <a:pos x="0" y="11"/>
                  </a:cxn>
                  <a:cxn ang="0">
                    <a:pos x="2" y="19"/>
                  </a:cxn>
                  <a:cxn ang="0">
                    <a:pos x="4" y="24"/>
                  </a:cxn>
                  <a:cxn ang="0">
                    <a:pos x="9" y="26"/>
                  </a:cxn>
                  <a:cxn ang="0">
                    <a:pos x="14" y="27"/>
                  </a:cxn>
                  <a:cxn ang="0">
                    <a:pos x="15" y="29"/>
                  </a:cxn>
                  <a:cxn ang="0">
                    <a:pos x="17" y="34"/>
                  </a:cxn>
                  <a:cxn ang="0">
                    <a:pos x="22" y="33"/>
                  </a:cxn>
                  <a:cxn ang="0">
                    <a:pos x="30" y="32"/>
                  </a:cxn>
                  <a:cxn ang="0">
                    <a:pos x="33" y="31"/>
                  </a:cxn>
                  <a:cxn ang="0">
                    <a:pos x="31" y="28"/>
                  </a:cxn>
                  <a:cxn ang="0">
                    <a:pos x="30" y="19"/>
                  </a:cxn>
                  <a:cxn ang="0">
                    <a:pos x="28" y="14"/>
                  </a:cxn>
                  <a:cxn ang="0">
                    <a:pos x="30" y="12"/>
                  </a:cxn>
                  <a:cxn ang="0">
                    <a:pos x="25" y="9"/>
                  </a:cxn>
                  <a:cxn ang="0">
                    <a:pos x="25" y="6"/>
                  </a:cxn>
                </a:cxnLst>
                <a:rect l="0" t="0" r="r" b="b"/>
                <a:pathLst>
                  <a:path w="33" h="34">
                    <a:moveTo>
                      <a:pt x="25" y="6"/>
                    </a:move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4"/>
                      <a:pt x="8" y="26"/>
                      <a:pt x="9" y="26"/>
                    </a:cubicBezTo>
                    <a:cubicBezTo>
                      <a:pt x="9" y="26"/>
                      <a:pt x="14" y="27"/>
                      <a:pt x="14" y="27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0" y="19"/>
                      <a:pt x="28" y="15"/>
                      <a:pt x="28" y="14"/>
                    </a:cubicBezTo>
                    <a:cubicBezTo>
                      <a:pt x="28" y="13"/>
                      <a:pt x="29" y="12"/>
                      <a:pt x="30" y="12"/>
                    </a:cubicBezTo>
                    <a:cubicBezTo>
                      <a:pt x="25" y="9"/>
                      <a:pt x="25" y="9"/>
                      <a:pt x="25" y="9"/>
                    </a:cubicBezTo>
                    <a:lnTo>
                      <a:pt x="25" y="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23" name="Freeform 376"/>
              <p:cNvSpPr>
                <a:spLocks/>
              </p:cNvSpPr>
              <p:nvPr/>
            </p:nvSpPr>
            <p:spPr bwMode="auto">
              <a:xfrm>
                <a:off x="5039358" y="3686182"/>
                <a:ext cx="267779" cy="259942"/>
              </a:xfrm>
              <a:custGeom>
                <a:avLst/>
                <a:gdLst/>
                <a:ahLst/>
                <a:cxnLst>
                  <a:cxn ang="0">
                    <a:pos x="4" y="37"/>
                  </a:cxn>
                  <a:cxn ang="0">
                    <a:pos x="18" y="37"/>
                  </a:cxn>
                  <a:cxn ang="0">
                    <a:pos x="20" y="38"/>
                  </a:cxn>
                  <a:cxn ang="0">
                    <a:pos x="28" y="38"/>
                  </a:cxn>
                  <a:cxn ang="0">
                    <a:pos x="34" y="37"/>
                  </a:cxn>
                  <a:cxn ang="0">
                    <a:pos x="32" y="33"/>
                  </a:cxn>
                  <a:cxn ang="0">
                    <a:pos x="32" y="22"/>
                  </a:cxn>
                  <a:cxn ang="0">
                    <a:pos x="38" y="21"/>
                  </a:cxn>
                  <a:cxn ang="0">
                    <a:pos x="38" y="17"/>
                  </a:cxn>
                  <a:cxn ang="0">
                    <a:pos x="37" y="17"/>
                  </a:cxn>
                  <a:cxn ang="0">
                    <a:pos x="38" y="17"/>
                  </a:cxn>
                  <a:cxn ang="0">
                    <a:pos x="32" y="16"/>
                  </a:cxn>
                  <a:cxn ang="0">
                    <a:pos x="30" y="4"/>
                  </a:cxn>
                  <a:cxn ang="0">
                    <a:pos x="24" y="4"/>
                  </a:cxn>
                  <a:cxn ang="0">
                    <a:pos x="21" y="6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4" y="0"/>
                  </a:cxn>
                  <a:cxn ang="0">
                    <a:pos x="1" y="2"/>
                  </a:cxn>
                  <a:cxn ang="0">
                    <a:pos x="3" y="15"/>
                  </a:cxn>
                  <a:cxn ang="0">
                    <a:pos x="4" y="21"/>
                  </a:cxn>
                  <a:cxn ang="0">
                    <a:pos x="0" y="28"/>
                  </a:cxn>
                  <a:cxn ang="0">
                    <a:pos x="0" y="36"/>
                  </a:cxn>
                  <a:cxn ang="0">
                    <a:pos x="2" y="35"/>
                  </a:cxn>
                  <a:cxn ang="0">
                    <a:pos x="4" y="37"/>
                  </a:cxn>
                </a:cxnLst>
                <a:rect l="0" t="0" r="r" b="b"/>
                <a:pathLst>
                  <a:path w="38" h="38">
                    <a:moveTo>
                      <a:pt x="4" y="37"/>
                    </a:moveTo>
                    <a:cubicBezTo>
                      <a:pt x="18" y="37"/>
                      <a:pt x="18" y="37"/>
                      <a:pt x="18" y="37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4"/>
                      <a:pt x="25" y="4"/>
                      <a:pt x="24" y="4"/>
                    </a:cubicBezTo>
                    <a:cubicBezTo>
                      <a:pt x="24" y="4"/>
                      <a:pt x="22" y="6"/>
                      <a:pt x="21" y="6"/>
                    </a:cubicBezTo>
                    <a:cubicBezTo>
                      <a:pt x="20" y="7"/>
                      <a:pt x="19" y="6"/>
                      <a:pt x="18" y="6"/>
                    </a:cubicBezTo>
                    <a:cubicBezTo>
                      <a:pt x="17" y="6"/>
                      <a:pt x="13" y="0"/>
                      <a:pt x="12" y="0"/>
                    </a:cubicBezTo>
                    <a:cubicBezTo>
                      <a:pt x="11" y="0"/>
                      <a:pt x="4" y="0"/>
                      <a:pt x="4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2" y="35"/>
                      <a:pt x="2" y="35"/>
                      <a:pt x="2" y="35"/>
                    </a:cubicBezTo>
                    <a:lnTo>
                      <a:pt x="4" y="37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24" name="Freeform 377"/>
              <p:cNvSpPr>
                <a:spLocks/>
              </p:cNvSpPr>
              <p:nvPr/>
            </p:nvSpPr>
            <p:spPr bwMode="auto">
              <a:xfrm>
                <a:off x="5039358" y="3441450"/>
                <a:ext cx="415912" cy="400975"/>
              </a:xfrm>
              <a:custGeom>
                <a:avLst/>
                <a:gdLst/>
                <a:ahLst/>
                <a:cxnLst>
                  <a:cxn ang="0">
                    <a:pos x="21" y="6"/>
                  </a:cxn>
                  <a:cxn ang="0">
                    <a:pos x="18" y="18"/>
                  </a:cxn>
                  <a:cxn ang="0">
                    <a:pos x="15" y="21"/>
                  </a:cxn>
                  <a:cxn ang="0">
                    <a:pos x="11" y="29"/>
                  </a:cxn>
                  <a:cxn ang="0">
                    <a:pos x="7" y="32"/>
                  </a:cxn>
                  <a:cxn ang="0">
                    <a:pos x="3" y="32"/>
                  </a:cxn>
                  <a:cxn ang="0">
                    <a:pos x="0" y="35"/>
                  </a:cxn>
                  <a:cxn ang="0">
                    <a:pos x="1" y="38"/>
                  </a:cxn>
                  <a:cxn ang="0">
                    <a:pos x="1" y="38"/>
                  </a:cxn>
                  <a:cxn ang="0">
                    <a:pos x="4" y="36"/>
                  </a:cxn>
                  <a:cxn ang="0">
                    <a:pos x="12" y="36"/>
                  </a:cxn>
                  <a:cxn ang="0">
                    <a:pos x="18" y="42"/>
                  </a:cxn>
                  <a:cxn ang="0">
                    <a:pos x="21" y="42"/>
                  </a:cxn>
                  <a:cxn ang="0">
                    <a:pos x="24" y="40"/>
                  </a:cxn>
                  <a:cxn ang="0">
                    <a:pos x="30" y="40"/>
                  </a:cxn>
                  <a:cxn ang="0">
                    <a:pos x="32" y="52"/>
                  </a:cxn>
                  <a:cxn ang="0">
                    <a:pos x="38" y="53"/>
                  </a:cxn>
                  <a:cxn ang="0">
                    <a:pos x="43" y="53"/>
                  </a:cxn>
                  <a:cxn ang="0">
                    <a:pos x="49" y="56"/>
                  </a:cxn>
                  <a:cxn ang="0">
                    <a:pos x="55" y="59"/>
                  </a:cxn>
                  <a:cxn ang="0">
                    <a:pos x="55" y="57"/>
                  </a:cxn>
                  <a:cxn ang="0">
                    <a:pos x="52" y="53"/>
                  </a:cxn>
                  <a:cxn ang="0">
                    <a:pos x="53" y="50"/>
                  </a:cxn>
                  <a:cxn ang="0">
                    <a:pos x="54" y="44"/>
                  </a:cxn>
                  <a:cxn ang="0">
                    <a:pos x="57" y="43"/>
                  </a:cxn>
                  <a:cxn ang="0">
                    <a:pos x="55" y="37"/>
                  </a:cxn>
                  <a:cxn ang="0">
                    <a:pos x="54" y="31"/>
                  </a:cxn>
                  <a:cxn ang="0">
                    <a:pos x="53" y="25"/>
                  </a:cxn>
                  <a:cxn ang="0">
                    <a:pos x="55" y="18"/>
                  </a:cxn>
                  <a:cxn ang="0">
                    <a:pos x="59" y="11"/>
                  </a:cxn>
                  <a:cxn ang="0">
                    <a:pos x="59" y="10"/>
                  </a:cxn>
                  <a:cxn ang="0">
                    <a:pos x="59" y="5"/>
                  </a:cxn>
                  <a:cxn ang="0">
                    <a:pos x="56" y="3"/>
                  </a:cxn>
                  <a:cxn ang="0">
                    <a:pos x="51" y="3"/>
                  </a:cxn>
                  <a:cxn ang="0">
                    <a:pos x="49" y="0"/>
                  </a:cxn>
                  <a:cxn ang="0">
                    <a:pos x="41" y="1"/>
                  </a:cxn>
                  <a:cxn ang="0">
                    <a:pos x="32" y="3"/>
                  </a:cxn>
                  <a:cxn ang="0">
                    <a:pos x="27" y="1"/>
                  </a:cxn>
                  <a:cxn ang="0">
                    <a:pos x="21" y="2"/>
                  </a:cxn>
                  <a:cxn ang="0">
                    <a:pos x="21" y="6"/>
                  </a:cxn>
                </a:cxnLst>
                <a:rect l="0" t="0" r="r" b="b"/>
                <a:pathLst>
                  <a:path w="59" h="59">
                    <a:moveTo>
                      <a:pt x="21" y="6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6"/>
                      <a:pt x="11" y="36"/>
                      <a:pt x="12" y="36"/>
                    </a:cubicBezTo>
                    <a:cubicBezTo>
                      <a:pt x="13" y="36"/>
                      <a:pt x="17" y="42"/>
                      <a:pt x="18" y="42"/>
                    </a:cubicBezTo>
                    <a:cubicBezTo>
                      <a:pt x="19" y="42"/>
                      <a:pt x="20" y="43"/>
                      <a:pt x="21" y="42"/>
                    </a:cubicBezTo>
                    <a:cubicBezTo>
                      <a:pt x="22" y="42"/>
                      <a:pt x="24" y="40"/>
                      <a:pt x="24" y="40"/>
                    </a:cubicBezTo>
                    <a:cubicBezTo>
                      <a:pt x="25" y="40"/>
                      <a:pt x="30" y="40"/>
                      <a:pt x="30" y="40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2" y="53"/>
                      <a:pt x="52" y="53"/>
                      <a:pt x="52" y="53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7" y="43"/>
                      <a:pt x="57" y="43"/>
                      <a:pt x="57" y="43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5" y="18"/>
                      <a:pt x="55" y="18"/>
                      <a:pt x="55" y="18"/>
                    </a:cubicBezTo>
                    <a:cubicBezTo>
                      <a:pt x="59" y="11"/>
                      <a:pt x="59" y="11"/>
                      <a:pt x="59" y="11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1" y="6"/>
                      <a:pt x="21" y="6"/>
                      <a:pt x="21" y="6"/>
                    </a:cubicBezTo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25" name="Freeform 378"/>
              <p:cNvSpPr>
                <a:spLocks/>
              </p:cNvSpPr>
              <p:nvPr/>
            </p:nvSpPr>
            <p:spPr bwMode="auto">
              <a:xfrm>
                <a:off x="5503698" y="3169064"/>
                <a:ext cx="331875" cy="308336"/>
              </a:xfrm>
              <a:custGeom>
                <a:avLst/>
                <a:gdLst/>
                <a:ahLst/>
                <a:cxnLst>
                  <a:cxn ang="0">
                    <a:pos x="22" y="45"/>
                  </a:cxn>
                  <a:cxn ang="0">
                    <a:pos x="24" y="44"/>
                  </a:cxn>
                  <a:cxn ang="0">
                    <a:pos x="27" y="45"/>
                  </a:cxn>
                  <a:cxn ang="0">
                    <a:pos x="29" y="45"/>
                  </a:cxn>
                  <a:cxn ang="0">
                    <a:pos x="32" y="43"/>
                  </a:cxn>
                  <a:cxn ang="0">
                    <a:pos x="39" y="41"/>
                  </a:cxn>
                  <a:cxn ang="0">
                    <a:pos x="47" y="32"/>
                  </a:cxn>
                  <a:cxn ang="0">
                    <a:pos x="40" y="31"/>
                  </a:cxn>
                  <a:cxn ang="0">
                    <a:pos x="33" y="27"/>
                  </a:cxn>
                  <a:cxn ang="0">
                    <a:pos x="31" y="24"/>
                  </a:cxn>
                  <a:cxn ang="0">
                    <a:pos x="34" y="22"/>
                  </a:cxn>
                  <a:cxn ang="0">
                    <a:pos x="33" y="20"/>
                  </a:cxn>
                  <a:cxn ang="0">
                    <a:pos x="25" y="8"/>
                  </a:cxn>
                  <a:cxn ang="0">
                    <a:pos x="20" y="6"/>
                  </a:cxn>
                  <a:cxn ang="0">
                    <a:pos x="17" y="0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2" y="3"/>
                  </a:cxn>
                  <a:cxn ang="0">
                    <a:pos x="11" y="14"/>
                  </a:cxn>
                  <a:cxn ang="0">
                    <a:pos x="8" y="20"/>
                  </a:cxn>
                  <a:cxn ang="0">
                    <a:pos x="4" y="24"/>
                  </a:cxn>
                  <a:cxn ang="0">
                    <a:pos x="3" y="30"/>
                  </a:cxn>
                  <a:cxn ang="0">
                    <a:pos x="1" y="30"/>
                  </a:cxn>
                  <a:cxn ang="0">
                    <a:pos x="0" y="33"/>
                  </a:cxn>
                  <a:cxn ang="0">
                    <a:pos x="4" y="36"/>
                  </a:cxn>
                  <a:cxn ang="0">
                    <a:pos x="7" y="39"/>
                  </a:cxn>
                  <a:cxn ang="0">
                    <a:pos x="9" y="41"/>
                  </a:cxn>
                  <a:cxn ang="0">
                    <a:pos x="9" y="42"/>
                  </a:cxn>
                  <a:cxn ang="0">
                    <a:pos x="12" y="43"/>
                  </a:cxn>
                  <a:cxn ang="0">
                    <a:pos x="22" y="45"/>
                  </a:cxn>
                </a:cxnLst>
                <a:rect l="0" t="0" r="r" b="b"/>
                <a:pathLst>
                  <a:path w="47" h="45">
                    <a:moveTo>
                      <a:pt x="22" y="45"/>
                    </a:moveTo>
                    <a:cubicBezTo>
                      <a:pt x="23" y="45"/>
                      <a:pt x="24" y="44"/>
                      <a:pt x="24" y="44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2" y="43"/>
                      <a:pt x="21" y="45"/>
                      <a:pt x="22" y="45"/>
                    </a:cubicBez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26" name="Freeform 379"/>
              <p:cNvSpPr>
                <a:spLocks/>
              </p:cNvSpPr>
              <p:nvPr/>
            </p:nvSpPr>
            <p:spPr bwMode="auto">
              <a:xfrm>
                <a:off x="5525063" y="3455277"/>
                <a:ext cx="183743" cy="204635"/>
              </a:xfrm>
              <a:custGeom>
                <a:avLst/>
                <a:gdLst/>
                <a:ahLst/>
                <a:cxnLst>
                  <a:cxn ang="0">
                    <a:pos x="23" y="7"/>
                  </a:cxn>
                  <a:cxn ang="0">
                    <a:pos x="26" y="4"/>
                  </a:cxn>
                  <a:cxn ang="0">
                    <a:pos x="26" y="3"/>
                  </a:cxn>
                  <a:cxn ang="0">
                    <a:pos x="24" y="3"/>
                  </a:cxn>
                  <a:cxn ang="0">
                    <a:pos x="21" y="2"/>
                  </a:cxn>
                  <a:cxn ang="0">
                    <a:pos x="19" y="3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6" y="1"/>
                  </a:cxn>
                  <a:cxn ang="0">
                    <a:pos x="3" y="1"/>
                  </a:cxn>
                  <a:cxn ang="0">
                    <a:pos x="0" y="3"/>
                  </a:cxn>
                  <a:cxn ang="0">
                    <a:pos x="2" y="5"/>
                  </a:cxn>
                  <a:cxn ang="0">
                    <a:pos x="2" y="9"/>
                  </a:cxn>
                  <a:cxn ang="0">
                    <a:pos x="0" y="13"/>
                  </a:cxn>
                  <a:cxn ang="0">
                    <a:pos x="1" y="19"/>
                  </a:cxn>
                  <a:cxn ang="0">
                    <a:pos x="12" y="24"/>
                  </a:cxn>
                  <a:cxn ang="0">
                    <a:pos x="12" y="27"/>
                  </a:cxn>
                  <a:cxn ang="0">
                    <a:pos x="17" y="30"/>
                  </a:cxn>
                  <a:cxn ang="0">
                    <a:pos x="18" y="29"/>
                  </a:cxn>
                  <a:cxn ang="0">
                    <a:pos x="22" y="23"/>
                  </a:cxn>
                  <a:cxn ang="0">
                    <a:pos x="25" y="20"/>
                  </a:cxn>
                  <a:cxn ang="0">
                    <a:pos x="23" y="17"/>
                  </a:cxn>
                  <a:cxn ang="0">
                    <a:pos x="23" y="7"/>
                  </a:cxn>
                </a:cxnLst>
                <a:rect l="0" t="0" r="r" b="b"/>
                <a:pathLst>
                  <a:path w="26" h="30">
                    <a:moveTo>
                      <a:pt x="23" y="7"/>
                    </a:moveTo>
                    <a:cubicBezTo>
                      <a:pt x="26" y="4"/>
                      <a:pt x="26" y="4"/>
                      <a:pt x="26" y="4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1" y="2"/>
                      <a:pt x="20" y="3"/>
                      <a:pt x="19" y="3"/>
                    </a:cubicBezTo>
                    <a:cubicBezTo>
                      <a:pt x="18" y="3"/>
                      <a:pt x="9" y="1"/>
                      <a:pt x="9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29"/>
                      <a:pt x="18" y="29"/>
                      <a:pt x="18" y="29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3" y="17"/>
                      <a:pt x="23" y="17"/>
                      <a:pt x="23" y="17"/>
                    </a:cubicBezTo>
                    <a:lnTo>
                      <a:pt x="23" y="7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27" name="Freeform 380"/>
              <p:cNvSpPr>
                <a:spLocks/>
              </p:cNvSpPr>
              <p:nvPr/>
            </p:nvSpPr>
            <p:spPr bwMode="auto">
              <a:xfrm>
                <a:off x="5327078" y="3897732"/>
                <a:ext cx="169498" cy="156241"/>
              </a:xfrm>
              <a:custGeom>
                <a:avLst/>
                <a:gdLst/>
                <a:ahLst/>
                <a:cxnLst>
                  <a:cxn ang="0">
                    <a:pos x="9" y="5"/>
                  </a:cxn>
                  <a:cxn ang="0">
                    <a:pos x="6" y="8"/>
                  </a:cxn>
                  <a:cxn ang="0">
                    <a:pos x="2" y="7"/>
                  </a:cxn>
                  <a:cxn ang="0">
                    <a:pos x="0" y="8"/>
                  </a:cxn>
                  <a:cxn ang="0">
                    <a:pos x="1" y="8"/>
                  </a:cxn>
                  <a:cxn ang="0">
                    <a:pos x="3" y="12"/>
                  </a:cxn>
                  <a:cxn ang="0">
                    <a:pos x="6" y="16"/>
                  </a:cxn>
                  <a:cxn ang="0">
                    <a:pos x="8" y="16"/>
                  </a:cxn>
                  <a:cxn ang="0">
                    <a:pos x="9" y="20"/>
                  </a:cxn>
                  <a:cxn ang="0">
                    <a:pos x="14" y="22"/>
                  </a:cxn>
                  <a:cxn ang="0">
                    <a:pos x="20" y="23"/>
                  </a:cxn>
                  <a:cxn ang="0">
                    <a:pos x="22" y="20"/>
                  </a:cxn>
                  <a:cxn ang="0">
                    <a:pos x="24" y="12"/>
                  </a:cxn>
                  <a:cxn ang="0">
                    <a:pos x="24" y="7"/>
                  </a:cxn>
                  <a:cxn ang="0">
                    <a:pos x="24" y="3"/>
                  </a:cxn>
                  <a:cxn ang="0">
                    <a:pos x="16" y="0"/>
                  </a:cxn>
                  <a:cxn ang="0">
                    <a:pos x="13" y="1"/>
                  </a:cxn>
                  <a:cxn ang="0">
                    <a:pos x="9" y="5"/>
                  </a:cxn>
                </a:cxnLst>
                <a:rect l="0" t="0" r="r" b="b"/>
                <a:pathLst>
                  <a:path w="24" h="23">
                    <a:moveTo>
                      <a:pt x="9" y="5"/>
                    </a:moveTo>
                    <a:cubicBezTo>
                      <a:pt x="9" y="5"/>
                      <a:pt x="6" y="8"/>
                      <a:pt x="6" y="8"/>
                    </a:cubicBezTo>
                    <a:cubicBezTo>
                      <a:pt x="5" y="8"/>
                      <a:pt x="2" y="7"/>
                      <a:pt x="2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3" y="1"/>
                      <a:pt x="13" y="1"/>
                      <a:pt x="13" y="1"/>
                    </a:cubicBezTo>
                    <a:lnTo>
                      <a:pt x="9" y="5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28" name="Freeform 381"/>
              <p:cNvSpPr>
                <a:spLocks/>
              </p:cNvSpPr>
              <p:nvPr/>
            </p:nvSpPr>
            <p:spPr bwMode="auto">
              <a:xfrm>
                <a:off x="5264406" y="3477400"/>
                <a:ext cx="303388" cy="474256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13"/>
                  </a:cxn>
                  <a:cxn ang="0">
                    <a:pos x="21" y="20"/>
                  </a:cxn>
                  <a:cxn ang="0">
                    <a:pos x="22" y="26"/>
                  </a:cxn>
                  <a:cxn ang="0">
                    <a:pos x="23" y="32"/>
                  </a:cxn>
                  <a:cxn ang="0">
                    <a:pos x="25" y="38"/>
                  </a:cxn>
                  <a:cxn ang="0">
                    <a:pos x="22" y="39"/>
                  </a:cxn>
                  <a:cxn ang="0">
                    <a:pos x="21" y="45"/>
                  </a:cxn>
                  <a:cxn ang="0">
                    <a:pos x="20" y="48"/>
                  </a:cxn>
                  <a:cxn ang="0">
                    <a:pos x="23" y="52"/>
                  </a:cxn>
                  <a:cxn ang="0">
                    <a:pos x="23" y="54"/>
                  </a:cxn>
                  <a:cxn ang="0">
                    <a:pos x="17" y="51"/>
                  </a:cxn>
                  <a:cxn ang="0">
                    <a:pos x="11" y="48"/>
                  </a:cxn>
                  <a:cxn ang="0">
                    <a:pos x="6" y="48"/>
                  </a:cxn>
                  <a:cxn ang="0">
                    <a:pos x="6" y="52"/>
                  </a:cxn>
                  <a:cxn ang="0">
                    <a:pos x="0" y="53"/>
                  </a:cxn>
                  <a:cxn ang="0">
                    <a:pos x="0" y="64"/>
                  </a:cxn>
                  <a:cxn ang="0">
                    <a:pos x="2" y="68"/>
                  </a:cxn>
                  <a:cxn ang="0">
                    <a:pos x="6" y="68"/>
                  </a:cxn>
                  <a:cxn ang="0">
                    <a:pos x="8" y="69"/>
                  </a:cxn>
                  <a:cxn ang="0">
                    <a:pos x="7" y="69"/>
                  </a:cxn>
                  <a:cxn ang="0">
                    <a:pos x="9" y="70"/>
                  </a:cxn>
                  <a:cxn ang="0">
                    <a:pos x="11" y="69"/>
                  </a:cxn>
                  <a:cxn ang="0">
                    <a:pos x="15" y="70"/>
                  </a:cxn>
                  <a:cxn ang="0">
                    <a:pos x="18" y="67"/>
                  </a:cxn>
                  <a:cxn ang="0">
                    <a:pos x="22" y="63"/>
                  </a:cxn>
                  <a:cxn ang="0">
                    <a:pos x="25" y="62"/>
                  </a:cxn>
                  <a:cxn ang="0">
                    <a:pos x="24" y="62"/>
                  </a:cxn>
                  <a:cxn ang="0">
                    <a:pos x="24" y="61"/>
                  </a:cxn>
                  <a:cxn ang="0">
                    <a:pos x="33" y="57"/>
                  </a:cxn>
                  <a:cxn ang="0">
                    <a:pos x="37" y="59"/>
                  </a:cxn>
                  <a:cxn ang="0">
                    <a:pos x="39" y="62"/>
                  </a:cxn>
                  <a:cxn ang="0">
                    <a:pos x="40" y="64"/>
                  </a:cxn>
                  <a:cxn ang="0">
                    <a:pos x="43" y="62"/>
                  </a:cxn>
                  <a:cxn ang="0">
                    <a:pos x="43" y="59"/>
                  </a:cxn>
                  <a:cxn ang="0">
                    <a:pos x="40" y="54"/>
                  </a:cxn>
                  <a:cxn ang="0">
                    <a:pos x="40" y="49"/>
                  </a:cxn>
                  <a:cxn ang="0">
                    <a:pos x="41" y="49"/>
                  </a:cxn>
                  <a:cxn ang="0">
                    <a:pos x="39" y="44"/>
                  </a:cxn>
                  <a:cxn ang="0">
                    <a:pos x="38" y="42"/>
                  </a:cxn>
                  <a:cxn ang="0">
                    <a:pos x="33" y="41"/>
                  </a:cxn>
                  <a:cxn ang="0">
                    <a:pos x="28" y="39"/>
                  </a:cxn>
                  <a:cxn ang="0">
                    <a:pos x="26" y="34"/>
                  </a:cxn>
                  <a:cxn ang="0">
                    <a:pos x="24" y="26"/>
                  </a:cxn>
                  <a:cxn ang="0">
                    <a:pos x="26" y="23"/>
                  </a:cxn>
                  <a:cxn ang="0">
                    <a:pos x="25" y="16"/>
                  </a:cxn>
                  <a:cxn ang="0">
                    <a:pos x="30" y="16"/>
                  </a:cxn>
                  <a:cxn ang="0">
                    <a:pos x="32" y="20"/>
                  </a:cxn>
                  <a:cxn ang="0">
                    <a:pos x="36" y="20"/>
                  </a:cxn>
                  <a:cxn ang="0">
                    <a:pos x="36" y="17"/>
                  </a:cxn>
                  <a:cxn ang="0">
                    <a:pos x="37" y="15"/>
                  </a:cxn>
                  <a:cxn ang="0">
                    <a:pos x="38" y="16"/>
                  </a:cxn>
                  <a:cxn ang="0">
                    <a:pos x="37" y="10"/>
                  </a:cxn>
                  <a:cxn ang="0">
                    <a:pos x="39" y="6"/>
                  </a:cxn>
                  <a:cxn ang="0">
                    <a:pos x="39" y="2"/>
                  </a:cxn>
                  <a:cxn ang="0">
                    <a:pos x="37" y="0"/>
                  </a:cxn>
                  <a:cxn ang="0">
                    <a:pos x="35" y="0"/>
                  </a:cxn>
                  <a:cxn ang="0">
                    <a:pos x="28" y="1"/>
                  </a:cxn>
                  <a:cxn ang="0">
                    <a:pos x="27" y="0"/>
                  </a:cxn>
                  <a:cxn ang="0">
                    <a:pos x="27" y="5"/>
                  </a:cxn>
                  <a:cxn ang="0">
                    <a:pos x="27" y="6"/>
                  </a:cxn>
                </a:cxnLst>
                <a:rect l="0" t="0" r="r" b="b"/>
                <a:pathLst>
                  <a:path w="43" h="70">
                    <a:moveTo>
                      <a:pt x="27" y="6"/>
                    </a:moveTo>
                    <a:cubicBezTo>
                      <a:pt x="23" y="13"/>
                      <a:pt x="23" y="13"/>
                      <a:pt x="23" y="13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11" y="69"/>
                      <a:pt x="14" y="70"/>
                      <a:pt x="15" y="70"/>
                    </a:cubicBezTo>
                    <a:cubicBezTo>
                      <a:pt x="15" y="70"/>
                      <a:pt x="18" y="67"/>
                      <a:pt x="18" y="67"/>
                    </a:cubicBezTo>
                    <a:cubicBezTo>
                      <a:pt x="22" y="63"/>
                      <a:pt x="22" y="63"/>
                      <a:pt x="22" y="63"/>
                    </a:cubicBezTo>
                    <a:cubicBezTo>
                      <a:pt x="25" y="62"/>
                      <a:pt x="25" y="62"/>
                      <a:pt x="25" y="62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7" y="59"/>
                      <a:pt x="37" y="59"/>
                      <a:pt x="37" y="59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8" y="42"/>
                      <a:pt x="33" y="41"/>
                      <a:pt x="33" y="41"/>
                    </a:cubicBezTo>
                    <a:cubicBezTo>
                      <a:pt x="32" y="41"/>
                      <a:pt x="28" y="39"/>
                      <a:pt x="28" y="39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5"/>
                      <a:pt x="27" y="5"/>
                      <a:pt x="27" y="5"/>
                    </a:cubicBezTo>
                    <a:lnTo>
                      <a:pt x="27" y="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29" name="Freeform 382"/>
              <p:cNvSpPr>
                <a:spLocks/>
              </p:cNvSpPr>
              <p:nvPr/>
            </p:nvSpPr>
            <p:spPr bwMode="auto">
              <a:xfrm>
                <a:off x="4660479" y="3231284"/>
                <a:ext cx="168074" cy="123057"/>
              </a:xfrm>
              <a:custGeom>
                <a:avLst/>
                <a:gdLst/>
                <a:ahLst/>
                <a:cxnLst>
                  <a:cxn ang="0">
                    <a:pos x="114" y="79"/>
                  </a:cxn>
                  <a:cxn ang="0">
                    <a:pos x="120" y="79"/>
                  </a:cxn>
                  <a:cxn ang="0">
                    <a:pos x="138" y="55"/>
                  </a:cxn>
                  <a:cxn ang="0">
                    <a:pos x="144" y="49"/>
                  </a:cxn>
                  <a:cxn ang="0">
                    <a:pos x="132" y="49"/>
                  </a:cxn>
                  <a:cxn ang="0">
                    <a:pos x="108" y="25"/>
                  </a:cxn>
                  <a:cxn ang="0">
                    <a:pos x="96" y="0"/>
                  </a:cxn>
                  <a:cxn ang="0">
                    <a:pos x="90" y="0"/>
                  </a:cxn>
                  <a:cxn ang="0">
                    <a:pos x="54" y="19"/>
                  </a:cxn>
                  <a:cxn ang="0">
                    <a:pos x="24" y="43"/>
                  </a:cxn>
                  <a:cxn ang="0">
                    <a:pos x="6" y="67"/>
                  </a:cxn>
                  <a:cxn ang="0">
                    <a:pos x="0" y="85"/>
                  </a:cxn>
                  <a:cxn ang="0">
                    <a:pos x="0" y="97"/>
                  </a:cxn>
                  <a:cxn ang="0">
                    <a:pos x="6" y="109"/>
                  </a:cxn>
                  <a:cxn ang="0">
                    <a:pos x="36" y="103"/>
                  </a:cxn>
                  <a:cxn ang="0">
                    <a:pos x="36" y="109"/>
                  </a:cxn>
                  <a:cxn ang="0">
                    <a:pos x="42" y="85"/>
                  </a:cxn>
                  <a:cxn ang="0">
                    <a:pos x="72" y="85"/>
                  </a:cxn>
                  <a:cxn ang="0">
                    <a:pos x="96" y="85"/>
                  </a:cxn>
                  <a:cxn ang="0">
                    <a:pos x="114" y="79"/>
                  </a:cxn>
                </a:cxnLst>
                <a:rect l="0" t="0" r="r" b="b"/>
                <a:pathLst>
                  <a:path w="144" h="109">
                    <a:moveTo>
                      <a:pt x="114" y="79"/>
                    </a:moveTo>
                    <a:lnTo>
                      <a:pt x="120" y="79"/>
                    </a:lnTo>
                    <a:lnTo>
                      <a:pt x="138" y="55"/>
                    </a:lnTo>
                    <a:lnTo>
                      <a:pt x="144" y="49"/>
                    </a:lnTo>
                    <a:lnTo>
                      <a:pt x="132" y="49"/>
                    </a:lnTo>
                    <a:lnTo>
                      <a:pt x="108" y="25"/>
                    </a:lnTo>
                    <a:lnTo>
                      <a:pt x="96" y="0"/>
                    </a:lnTo>
                    <a:lnTo>
                      <a:pt x="90" y="0"/>
                    </a:lnTo>
                    <a:lnTo>
                      <a:pt x="54" y="19"/>
                    </a:lnTo>
                    <a:lnTo>
                      <a:pt x="24" y="43"/>
                    </a:lnTo>
                    <a:lnTo>
                      <a:pt x="6" y="67"/>
                    </a:lnTo>
                    <a:lnTo>
                      <a:pt x="0" y="85"/>
                    </a:lnTo>
                    <a:lnTo>
                      <a:pt x="0" y="97"/>
                    </a:lnTo>
                    <a:lnTo>
                      <a:pt x="6" y="109"/>
                    </a:lnTo>
                    <a:lnTo>
                      <a:pt x="36" y="103"/>
                    </a:lnTo>
                    <a:lnTo>
                      <a:pt x="36" y="109"/>
                    </a:lnTo>
                    <a:lnTo>
                      <a:pt x="42" y="85"/>
                    </a:lnTo>
                    <a:lnTo>
                      <a:pt x="72" y="85"/>
                    </a:lnTo>
                    <a:lnTo>
                      <a:pt x="96" y="85"/>
                    </a:lnTo>
                    <a:lnTo>
                      <a:pt x="114" y="79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30" name="Freeform 383"/>
              <p:cNvSpPr>
                <a:spLocks/>
              </p:cNvSpPr>
              <p:nvPr/>
            </p:nvSpPr>
            <p:spPr bwMode="auto">
              <a:xfrm>
                <a:off x="4660479" y="3231284"/>
                <a:ext cx="168074" cy="123057"/>
              </a:xfrm>
              <a:custGeom>
                <a:avLst/>
                <a:gdLst/>
                <a:ahLst/>
                <a:cxnLst>
                  <a:cxn ang="0">
                    <a:pos x="114" y="79"/>
                  </a:cxn>
                  <a:cxn ang="0">
                    <a:pos x="120" y="79"/>
                  </a:cxn>
                  <a:cxn ang="0">
                    <a:pos x="138" y="55"/>
                  </a:cxn>
                  <a:cxn ang="0">
                    <a:pos x="144" y="49"/>
                  </a:cxn>
                  <a:cxn ang="0">
                    <a:pos x="132" y="49"/>
                  </a:cxn>
                  <a:cxn ang="0">
                    <a:pos x="108" y="25"/>
                  </a:cxn>
                  <a:cxn ang="0">
                    <a:pos x="96" y="0"/>
                  </a:cxn>
                  <a:cxn ang="0">
                    <a:pos x="90" y="0"/>
                  </a:cxn>
                  <a:cxn ang="0">
                    <a:pos x="54" y="19"/>
                  </a:cxn>
                  <a:cxn ang="0">
                    <a:pos x="24" y="43"/>
                  </a:cxn>
                  <a:cxn ang="0">
                    <a:pos x="6" y="67"/>
                  </a:cxn>
                  <a:cxn ang="0">
                    <a:pos x="0" y="85"/>
                  </a:cxn>
                  <a:cxn ang="0">
                    <a:pos x="0" y="97"/>
                  </a:cxn>
                  <a:cxn ang="0">
                    <a:pos x="6" y="109"/>
                  </a:cxn>
                  <a:cxn ang="0">
                    <a:pos x="36" y="103"/>
                  </a:cxn>
                  <a:cxn ang="0">
                    <a:pos x="36" y="109"/>
                  </a:cxn>
                  <a:cxn ang="0">
                    <a:pos x="42" y="85"/>
                  </a:cxn>
                  <a:cxn ang="0">
                    <a:pos x="72" y="85"/>
                  </a:cxn>
                  <a:cxn ang="0">
                    <a:pos x="96" y="85"/>
                  </a:cxn>
                </a:cxnLst>
                <a:rect l="0" t="0" r="r" b="b"/>
                <a:pathLst>
                  <a:path w="144" h="109">
                    <a:moveTo>
                      <a:pt x="114" y="79"/>
                    </a:moveTo>
                    <a:lnTo>
                      <a:pt x="120" y="79"/>
                    </a:lnTo>
                    <a:lnTo>
                      <a:pt x="138" y="55"/>
                    </a:lnTo>
                    <a:lnTo>
                      <a:pt x="144" y="49"/>
                    </a:lnTo>
                    <a:lnTo>
                      <a:pt x="132" y="49"/>
                    </a:lnTo>
                    <a:lnTo>
                      <a:pt x="108" y="25"/>
                    </a:lnTo>
                    <a:lnTo>
                      <a:pt x="96" y="0"/>
                    </a:lnTo>
                    <a:lnTo>
                      <a:pt x="90" y="0"/>
                    </a:lnTo>
                    <a:lnTo>
                      <a:pt x="54" y="19"/>
                    </a:lnTo>
                    <a:lnTo>
                      <a:pt x="24" y="43"/>
                    </a:lnTo>
                    <a:lnTo>
                      <a:pt x="6" y="67"/>
                    </a:lnTo>
                    <a:lnTo>
                      <a:pt x="0" y="85"/>
                    </a:lnTo>
                    <a:lnTo>
                      <a:pt x="0" y="97"/>
                    </a:lnTo>
                    <a:lnTo>
                      <a:pt x="6" y="109"/>
                    </a:lnTo>
                    <a:lnTo>
                      <a:pt x="36" y="103"/>
                    </a:lnTo>
                    <a:lnTo>
                      <a:pt x="36" y="109"/>
                    </a:lnTo>
                    <a:lnTo>
                      <a:pt x="42" y="85"/>
                    </a:lnTo>
                    <a:lnTo>
                      <a:pt x="72" y="85"/>
                    </a:lnTo>
                    <a:lnTo>
                      <a:pt x="96" y="85"/>
                    </a:lnTo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31" name="Freeform 384"/>
              <p:cNvSpPr>
                <a:spLocks/>
              </p:cNvSpPr>
              <p:nvPr/>
            </p:nvSpPr>
            <p:spPr bwMode="auto">
              <a:xfrm>
                <a:off x="4771579" y="3321157"/>
                <a:ext cx="21365" cy="5531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" y="6"/>
                  </a:cxn>
                  <a:cxn ang="0">
                    <a:pos x="18" y="0"/>
                  </a:cxn>
                  <a:cxn ang="0">
                    <a:pos x="0" y="6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6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32" name="Freeform 385"/>
              <p:cNvSpPr>
                <a:spLocks/>
              </p:cNvSpPr>
              <p:nvPr/>
            </p:nvSpPr>
            <p:spPr bwMode="auto">
              <a:xfrm>
                <a:off x="4771579" y="3321157"/>
                <a:ext cx="21365" cy="5531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" y="6"/>
                  </a:cxn>
                  <a:cxn ang="0">
                    <a:pos x="18" y="0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6" y="6"/>
                    </a:lnTo>
                    <a:lnTo>
                      <a:pt x="18" y="0"/>
                    </a:lnTo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33" name="Freeform 386"/>
              <p:cNvSpPr>
                <a:spLocks/>
              </p:cNvSpPr>
              <p:nvPr/>
            </p:nvSpPr>
            <p:spPr bwMode="auto">
              <a:xfrm>
                <a:off x="4701785" y="3326688"/>
                <a:ext cx="91159" cy="114762"/>
              </a:xfrm>
              <a:custGeom>
                <a:avLst/>
                <a:gdLst/>
                <a:ahLst/>
                <a:cxnLst>
                  <a:cxn ang="0">
                    <a:pos x="60" y="6"/>
                  </a:cxn>
                  <a:cxn ang="0">
                    <a:pos x="60" y="0"/>
                  </a:cxn>
                  <a:cxn ang="0">
                    <a:pos x="36" y="0"/>
                  </a:cxn>
                  <a:cxn ang="0">
                    <a:pos x="6" y="0"/>
                  </a:cxn>
                  <a:cxn ang="0">
                    <a:pos x="0" y="24"/>
                  </a:cxn>
                  <a:cxn ang="0">
                    <a:pos x="12" y="42"/>
                  </a:cxn>
                  <a:cxn ang="0">
                    <a:pos x="0" y="66"/>
                  </a:cxn>
                  <a:cxn ang="0">
                    <a:pos x="0" y="84"/>
                  </a:cxn>
                  <a:cxn ang="0">
                    <a:pos x="6" y="102"/>
                  </a:cxn>
                  <a:cxn ang="0">
                    <a:pos x="36" y="102"/>
                  </a:cxn>
                  <a:cxn ang="0">
                    <a:pos x="78" y="90"/>
                  </a:cxn>
                  <a:cxn ang="0">
                    <a:pos x="60" y="36"/>
                  </a:cxn>
                  <a:cxn ang="0">
                    <a:pos x="60" y="6"/>
                  </a:cxn>
                </a:cxnLst>
                <a:rect l="0" t="0" r="r" b="b"/>
                <a:pathLst>
                  <a:path w="78" h="102">
                    <a:moveTo>
                      <a:pt x="60" y="6"/>
                    </a:moveTo>
                    <a:lnTo>
                      <a:pt x="60" y="0"/>
                    </a:lnTo>
                    <a:lnTo>
                      <a:pt x="36" y="0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12" y="42"/>
                    </a:lnTo>
                    <a:lnTo>
                      <a:pt x="0" y="66"/>
                    </a:lnTo>
                    <a:lnTo>
                      <a:pt x="0" y="84"/>
                    </a:lnTo>
                    <a:lnTo>
                      <a:pt x="6" y="102"/>
                    </a:lnTo>
                    <a:lnTo>
                      <a:pt x="36" y="102"/>
                    </a:lnTo>
                    <a:lnTo>
                      <a:pt x="78" y="90"/>
                    </a:lnTo>
                    <a:lnTo>
                      <a:pt x="60" y="36"/>
                    </a:lnTo>
                    <a:lnTo>
                      <a:pt x="60" y="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34" name="Freeform 387"/>
              <p:cNvSpPr>
                <a:spLocks/>
              </p:cNvSpPr>
              <p:nvPr/>
            </p:nvSpPr>
            <p:spPr bwMode="auto">
              <a:xfrm>
                <a:off x="4837099" y="3238197"/>
                <a:ext cx="266354" cy="232289"/>
              </a:xfrm>
              <a:custGeom>
                <a:avLst/>
                <a:gdLst/>
                <a:ahLst/>
                <a:cxnLst>
                  <a:cxn ang="0">
                    <a:pos x="120" y="151"/>
                  </a:cxn>
                  <a:cxn ang="0">
                    <a:pos x="150" y="163"/>
                  </a:cxn>
                  <a:cxn ang="0">
                    <a:pos x="180" y="121"/>
                  </a:cxn>
                  <a:cxn ang="0">
                    <a:pos x="198" y="73"/>
                  </a:cxn>
                  <a:cxn ang="0">
                    <a:pos x="204" y="55"/>
                  </a:cxn>
                  <a:cxn ang="0">
                    <a:pos x="222" y="49"/>
                  </a:cxn>
                  <a:cxn ang="0">
                    <a:pos x="228" y="31"/>
                  </a:cxn>
                  <a:cxn ang="0">
                    <a:pos x="210" y="25"/>
                  </a:cxn>
                  <a:cxn ang="0">
                    <a:pos x="198" y="7"/>
                  </a:cxn>
                  <a:cxn ang="0">
                    <a:pos x="204" y="0"/>
                  </a:cxn>
                  <a:cxn ang="0">
                    <a:pos x="174" y="25"/>
                  </a:cxn>
                  <a:cxn ang="0">
                    <a:pos x="144" y="31"/>
                  </a:cxn>
                  <a:cxn ang="0">
                    <a:pos x="108" y="31"/>
                  </a:cxn>
                  <a:cxn ang="0">
                    <a:pos x="84" y="43"/>
                  </a:cxn>
                  <a:cxn ang="0">
                    <a:pos x="48" y="31"/>
                  </a:cxn>
                  <a:cxn ang="0">
                    <a:pos x="24" y="31"/>
                  </a:cxn>
                  <a:cxn ang="0">
                    <a:pos x="12" y="49"/>
                  </a:cxn>
                  <a:cxn ang="0">
                    <a:pos x="12" y="67"/>
                  </a:cxn>
                  <a:cxn ang="0">
                    <a:pos x="12" y="91"/>
                  </a:cxn>
                  <a:cxn ang="0">
                    <a:pos x="0" y="133"/>
                  </a:cxn>
                  <a:cxn ang="0">
                    <a:pos x="0" y="163"/>
                  </a:cxn>
                  <a:cxn ang="0">
                    <a:pos x="24" y="163"/>
                  </a:cxn>
                  <a:cxn ang="0">
                    <a:pos x="48" y="193"/>
                  </a:cxn>
                  <a:cxn ang="0">
                    <a:pos x="72" y="199"/>
                  </a:cxn>
                  <a:cxn ang="0">
                    <a:pos x="96" y="205"/>
                  </a:cxn>
                  <a:cxn ang="0">
                    <a:pos x="102" y="175"/>
                  </a:cxn>
                  <a:cxn ang="0">
                    <a:pos x="120" y="151"/>
                  </a:cxn>
                </a:cxnLst>
                <a:rect l="0" t="0" r="r" b="b"/>
                <a:pathLst>
                  <a:path w="228" h="205">
                    <a:moveTo>
                      <a:pt x="120" y="151"/>
                    </a:moveTo>
                    <a:lnTo>
                      <a:pt x="150" y="163"/>
                    </a:lnTo>
                    <a:lnTo>
                      <a:pt x="180" y="121"/>
                    </a:lnTo>
                    <a:lnTo>
                      <a:pt x="198" y="73"/>
                    </a:lnTo>
                    <a:lnTo>
                      <a:pt x="204" y="55"/>
                    </a:lnTo>
                    <a:lnTo>
                      <a:pt x="222" y="49"/>
                    </a:lnTo>
                    <a:lnTo>
                      <a:pt x="228" y="31"/>
                    </a:lnTo>
                    <a:lnTo>
                      <a:pt x="210" y="25"/>
                    </a:lnTo>
                    <a:lnTo>
                      <a:pt x="198" y="7"/>
                    </a:lnTo>
                    <a:lnTo>
                      <a:pt x="204" y="0"/>
                    </a:lnTo>
                    <a:lnTo>
                      <a:pt x="174" y="25"/>
                    </a:lnTo>
                    <a:lnTo>
                      <a:pt x="144" y="31"/>
                    </a:lnTo>
                    <a:lnTo>
                      <a:pt x="108" y="31"/>
                    </a:lnTo>
                    <a:lnTo>
                      <a:pt x="84" y="43"/>
                    </a:lnTo>
                    <a:lnTo>
                      <a:pt x="48" y="31"/>
                    </a:lnTo>
                    <a:lnTo>
                      <a:pt x="24" y="31"/>
                    </a:lnTo>
                    <a:lnTo>
                      <a:pt x="12" y="49"/>
                    </a:lnTo>
                    <a:lnTo>
                      <a:pt x="12" y="67"/>
                    </a:lnTo>
                    <a:lnTo>
                      <a:pt x="12" y="91"/>
                    </a:lnTo>
                    <a:lnTo>
                      <a:pt x="0" y="133"/>
                    </a:lnTo>
                    <a:lnTo>
                      <a:pt x="0" y="163"/>
                    </a:lnTo>
                    <a:lnTo>
                      <a:pt x="24" y="163"/>
                    </a:lnTo>
                    <a:lnTo>
                      <a:pt x="48" y="193"/>
                    </a:lnTo>
                    <a:lnTo>
                      <a:pt x="72" y="199"/>
                    </a:lnTo>
                    <a:lnTo>
                      <a:pt x="96" y="205"/>
                    </a:lnTo>
                    <a:lnTo>
                      <a:pt x="102" y="175"/>
                    </a:lnTo>
                    <a:lnTo>
                      <a:pt x="120" y="151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35" name="Freeform 388"/>
              <p:cNvSpPr>
                <a:spLocks/>
              </p:cNvSpPr>
              <p:nvPr/>
            </p:nvSpPr>
            <p:spPr bwMode="auto">
              <a:xfrm>
                <a:off x="5096332" y="3326688"/>
                <a:ext cx="287720" cy="163155"/>
              </a:xfrm>
              <a:custGeom>
                <a:avLst/>
                <a:gdLst/>
                <a:ahLst/>
                <a:cxnLst>
                  <a:cxn ang="0">
                    <a:pos x="78" y="36"/>
                  </a:cxn>
                  <a:cxn ang="0">
                    <a:pos x="72" y="48"/>
                  </a:cxn>
                  <a:cxn ang="0">
                    <a:pos x="36" y="60"/>
                  </a:cxn>
                  <a:cxn ang="0">
                    <a:pos x="12" y="66"/>
                  </a:cxn>
                  <a:cxn ang="0">
                    <a:pos x="0" y="102"/>
                  </a:cxn>
                  <a:cxn ang="0">
                    <a:pos x="12" y="132"/>
                  </a:cxn>
                  <a:cxn ang="0">
                    <a:pos x="18" y="144"/>
                  </a:cxn>
                  <a:cxn ang="0">
                    <a:pos x="42" y="132"/>
                  </a:cxn>
                  <a:cxn ang="0">
                    <a:pos x="66" y="132"/>
                  </a:cxn>
                  <a:cxn ang="0">
                    <a:pos x="78" y="138"/>
                  </a:cxn>
                  <a:cxn ang="0">
                    <a:pos x="78" y="114"/>
                  </a:cxn>
                  <a:cxn ang="0">
                    <a:pos x="114" y="108"/>
                  </a:cxn>
                  <a:cxn ang="0">
                    <a:pos x="144" y="120"/>
                  </a:cxn>
                  <a:cxn ang="0">
                    <a:pos x="198" y="108"/>
                  </a:cxn>
                  <a:cxn ang="0">
                    <a:pos x="246" y="102"/>
                  </a:cxn>
                  <a:cxn ang="0">
                    <a:pos x="246" y="102"/>
                  </a:cxn>
                  <a:cxn ang="0">
                    <a:pos x="210" y="66"/>
                  </a:cxn>
                  <a:cxn ang="0">
                    <a:pos x="186" y="54"/>
                  </a:cxn>
                  <a:cxn ang="0">
                    <a:pos x="168" y="24"/>
                  </a:cxn>
                  <a:cxn ang="0">
                    <a:pos x="156" y="0"/>
                  </a:cxn>
                  <a:cxn ang="0">
                    <a:pos x="108" y="30"/>
                  </a:cxn>
                  <a:cxn ang="0">
                    <a:pos x="78" y="36"/>
                  </a:cxn>
                </a:cxnLst>
                <a:rect l="0" t="0" r="r" b="b"/>
                <a:pathLst>
                  <a:path w="246" h="144">
                    <a:moveTo>
                      <a:pt x="78" y="36"/>
                    </a:moveTo>
                    <a:lnTo>
                      <a:pt x="72" y="48"/>
                    </a:lnTo>
                    <a:lnTo>
                      <a:pt x="36" y="60"/>
                    </a:lnTo>
                    <a:lnTo>
                      <a:pt x="12" y="66"/>
                    </a:lnTo>
                    <a:lnTo>
                      <a:pt x="0" y="102"/>
                    </a:lnTo>
                    <a:lnTo>
                      <a:pt x="12" y="132"/>
                    </a:lnTo>
                    <a:lnTo>
                      <a:pt x="18" y="144"/>
                    </a:lnTo>
                    <a:lnTo>
                      <a:pt x="42" y="132"/>
                    </a:lnTo>
                    <a:lnTo>
                      <a:pt x="66" y="132"/>
                    </a:lnTo>
                    <a:lnTo>
                      <a:pt x="78" y="138"/>
                    </a:lnTo>
                    <a:lnTo>
                      <a:pt x="78" y="114"/>
                    </a:lnTo>
                    <a:lnTo>
                      <a:pt x="114" y="108"/>
                    </a:lnTo>
                    <a:lnTo>
                      <a:pt x="144" y="120"/>
                    </a:lnTo>
                    <a:lnTo>
                      <a:pt x="198" y="108"/>
                    </a:lnTo>
                    <a:lnTo>
                      <a:pt x="246" y="102"/>
                    </a:lnTo>
                    <a:lnTo>
                      <a:pt x="246" y="102"/>
                    </a:lnTo>
                    <a:lnTo>
                      <a:pt x="210" y="66"/>
                    </a:lnTo>
                    <a:lnTo>
                      <a:pt x="186" y="54"/>
                    </a:lnTo>
                    <a:lnTo>
                      <a:pt x="168" y="24"/>
                    </a:lnTo>
                    <a:lnTo>
                      <a:pt x="156" y="0"/>
                    </a:lnTo>
                    <a:lnTo>
                      <a:pt x="108" y="30"/>
                    </a:lnTo>
                    <a:lnTo>
                      <a:pt x="78" y="3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36" name="Freeform 389"/>
              <p:cNvSpPr>
                <a:spLocks/>
              </p:cNvSpPr>
              <p:nvPr/>
            </p:nvSpPr>
            <p:spPr bwMode="auto">
              <a:xfrm>
                <a:off x="5012295" y="3477400"/>
                <a:ext cx="175196" cy="203252"/>
              </a:xfrm>
              <a:custGeom>
                <a:avLst/>
                <a:gdLst/>
                <a:ahLst/>
                <a:cxnLst>
                  <a:cxn ang="0">
                    <a:pos x="66" y="162"/>
                  </a:cxn>
                  <a:cxn ang="0">
                    <a:pos x="90" y="144"/>
                  </a:cxn>
                  <a:cxn ang="0">
                    <a:pos x="114" y="96"/>
                  </a:cxn>
                  <a:cxn ang="0">
                    <a:pos x="132" y="78"/>
                  </a:cxn>
                  <a:cxn ang="0">
                    <a:pos x="150" y="6"/>
                  </a:cxn>
                  <a:cxn ang="0">
                    <a:pos x="138" y="0"/>
                  </a:cxn>
                  <a:cxn ang="0">
                    <a:pos x="114" y="0"/>
                  </a:cxn>
                  <a:cxn ang="0">
                    <a:pos x="90" y="12"/>
                  </a:cxn>
                  <a:cxn ang="0">
                    <a:pos x="72" y="18"/>
                  </a:cxn>
                  <a:cxn ang="0">
                    <a:pos x="60" y="30"/>
                  </a:cxn>
                  <a:cxn ang="0">
                    <a:pos x="48" y="36"/>
                  </a:cxn>
                  <a:cxn ang="0">
                    <a:pos x="48" y="48"/>
                  </a:cxn>
                  <a:cxn ang="0">
                    <a:pos x="60" y="54"/>
                  </a:cxn>
                  <a:cxn ang="0">
                    <a:pos x="54" y="84"/>
                  </a:cxn>
                  <a:cxn ang="0">
                    <a:pos x="48" y="114"/>
                  </a:cxn>
                  <a:cxn ang="0">
                    <a:pos x="30" y="114"/>
                  </a:cxn>
                  <a:cxn ang="0">
                    <a:pos x="12" y="126"/>
                  </a:cxn>
                  <a:cxn ang="0">
                    <a:pos x="0" y="138"/>
                  </a:cxn>
                  <a:cxn ang="0">
                    <a:pos x="18" y="156"/>
                  </a:cxn>
                  <a:cxn ang="0">
                    <a:pos x="24" y="180"/>
                  </a:cxn>
                  <a:cxn ang="0">
                    <a:pos x="42" y="162"/>
                  </a:cxn>
                  <a:cxn ang="0">
                    <a:pos x="66" y="162"/>
                  </a:cxn>
                </a:cxnLst>
                <a:rect l="0" t="0" r="r" b="b"/>
                <a:pathLst>
                  <a:path w="150" h="180">
                    <a:moveTo>
                      <a:pt x="66" y="162"/>
                    </a:moveTo>
                    <a:lnTo>
                      <a:pt x="90" y="144"/>
                    </a:lnTo>
                    <a:lnTo>
                      <a:pt x="114" y="96"/>
                    </a:lnTo>
                    <a:lnTo>
                      <a:pt x="132" y="78"/>
                    </a:lnTo>
                    <a:lnTo>
                      <a:pt x="150" y="6"/>
                    </a:lnTo>
                    <a:lnTo>
                      <a:pt x="138" y="0"/>
                    </a:lnTo>
                    <a:lnTo>
                      <a:pt x="114" y="0"/>
                    </a:lnTo>
                    <a:lnTo>
                      <a:pt x="90" y="12"/>
                    </a:lnTo>
                    <a:lnTo>
                      <a:pt x="72" y="18"/>
                    </a:lnTo>
                    <a:lnTo>
                      <a:pt x="60" y="30"/>
                    </a:lnTo>
                    <a:lnTo>
                      <a:pt x="48" y="36"/>
                    </a:lnTo>
                    <a:lnTo>
                      <a:pt x="48" y="48"/>
                    </a:lnTo>
                    <a:lnTo>
                      <a:pt x="60" y="54"/>
                    </a:lnTo>
                    <a:lnTo>
                      <a:pt x="54" y="84"/>
                    </a:lnTo>
                    <a:lnTo>
                      <a:pt x="48" y="114"/>
                    </a:lnTo>
                    <a:lnTo>
                      <a:pt x="30" y="114"/>
                    </a:lnTo>
                    <a:lnTo>
                      <a:pt x="12" y="126"/>
                    </a:lnTo>
                    <a:lnTo>
                      <a:pt x="0" y="138"/>
                    </a:lnTo>
                    <a:lnTo>
                      <a:pt x="18" y="156"/>
                    </a:lnTo>
                    <a:lnTo>
                      <a:pt x="24" y="180"/>
                    </a:lnTo>
                    <a:lnTo>
                      <a:pt x="42" y="162"/>
                    </a:lnTo>
                    <a:lnTo>
                      <a:pt x="66" y="162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37" name="Freeform 390"/>
              <p:cNvSpPr>
                <a:spLocks/>
              </p:cNvSpPr>
              <p:nvPr/>
            </p:nvSpPr>
            <p:spPr bwMode="auto">
              <a:xfrm>
                <a:off x="4976686" y="3518880"/>
                <a:ext cx="105402" cy="113379"/>
              </a:xfrm>
              <a:custGeom>
                <a:avLst/>
                <a:gdLst/>
                <a:ahLst/>
                <a:cxnLst>
                  <a:cxn ang="0">
                    <a:pos x="60" y="78"/>
                  </a:cxn>
                  <a:cxn ang="0">
                    <a:pos x="78" y="78"/>
                  </a:cxn>
                  <a:cxn ang="0">
                    <a:pos x="84" y="48"/>
                  </a:cxn>
                  <a:cxn ang="0">
                    <a:pos x="90" y="18"/>
                  </a:cxn>
                  <a:cxn ang="0">
                    <a:pos x="78" y="12"/>
                  </a:cxn>
                  <a:cxn ang="0">
                    <a:pos x="78" y="0"/>
                  </a:cxn>
                  <a:cxn ang="0">
                    <a:pos x="48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0" y="54"/>
                  </a:cxn>
                  <a:cxn ang="0">
                    <a:pos x="30" y="102"/>
                  </a:cxn>
                  <a:cxn ang="0">
                    <a:pos x="42" y="90"/>
                  </a:cxn>
                  <a:cxn ang="0">
                    <a:pos x="60" y="78"/>
                  </a:cxn>
                </a:cxnLst>
                <a:rect l="0" t="0" r="r" b="b"/>
                <a:pathLst>
                  <a:path w="90" h="102">
                    <a:moveTo>
                      <a:pt x="60" y="78"/>
                    </a:moveTo>
                    <a:lnTo>
                      <a:pt x="78" y="78"/>
                    </a:lnTo>
                    <a:lnTo>
                      <a:pt x="84" y="48"/>
                    </a:lnTo>
                    <a:lnTo>
                      <a:pt x="90" y="18"/>
                    </a:lnTo>
                    <a:lnTo>
                      <a:pt x="78" y="12"/>
                    </a:lnTo>
                    <a:lnTo>
                      <a:pt x="78" y="0"/>
                    </a:lnTo>
                    <a:lnTo>
                      <a:pt x="48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0" y="54"/>
                    </a:lnTo>
                    <a:lnTo>
                      <a:pt x="30" y="102"/>
                    </a:lnTo>
                    <a:lnTo>
                      <a:pt x="42" y="90"/>
                    </a:lnTo>
                    <a:lnTo>
                      <a:pt x="60" y="78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38" name="Freeform 391"/>
              <p:cNvSpPr>
                <a:spLocks/>
              </p:cNvSpPr>
              <p:nvPr/>
            </p:nvSpPr>
            <p:spPr bwMode="auto">
              <a:xfrm>
                <a:off x="4948199" y="3293504"/>
                <a:ext cx="168074" cy="225376"/>
              </a:xfrm>
              <a:custGeom>
                <a:avLst/>
                <a:gdLst/>
                <a:ahLst/>
                <a:cxnLst>
                  <a:cxn ang="0">
                    <a:pos x="144" y="174"/>
                  </a:cxn>
                  <a:cxn ang="0">
                    <a:pos x="138" y="162"/>
                  </a:cxn>
                  <a:cxn ang="0">
                    <a:pos x="126" y="132"/>
                  </a:cxn>
                  <a:cxn ang="0">
                    <a:pos x="138" y="96"/>
                  </a:cxn>
                  <a:cxn ang="0">
                    <a:pos x="132" y="96"/>
                  </a:cxn>
                  <a:cxn ang="0">
                    <a:pos x="114" y="66"/>
                  </a:cxn>
                  <a:cxn ang="0">
                    <a:pos x="114" y="48"/>
                  </a:cxn>
                  <a:cxn ang="0">
                    <a:pos x="138" y="42"/>
                  </a:cxn>
                  <a:cxn ang="0">
                    <a:pos x="126" y="0"/>
                  </a:cxn>
                  <a:cxn ang="0">
                    <a:pos x="126" y="0"/>
                  </a:cxn>
                  <a:cxn ang="0">
                    <a:pos x="108" y="6"/>
                  </a:cxn>
                  <a:cxn ang="0">
                    <a:pos x="102" y="24"/>
                  </a:cxn>
                  <a:cxn ang="0">
                    <a:pos x="84" y="72"/>
                  </a:cxn>
                  <a:cxn ang="0">
                    <a:pos x="54" y="114"/>
                  </a:cxn>
                  <a:cxn ang="0">
                    <a:pos x="24" y="102"/>
                  </a:cxn>
                  <a:cxn ang="0">
                    <a:pos x="6" y="126"/>
                  </a:cxn>
                  <a:cxn ang="0">
                    <a:pos x="0" y="156"/>
                  </a:cxn>
                  <a:cxn ang="0">
                    <a:pos x="18" y="156"/>
                  </a:cxn>
                  <a:cxn ang="0">
                    <a:pos x="24" y="198"/>
                  </a:cxn>
                  <a:cxn ang="0">
                    <a:pos x="72" y="198"/>
                  </a:cxn>
                  <a:cxn ang="0">
                    <a:pos x="102" y="198"/>
                  </a:cxn>
                  <a:cxn ang="0">
                    <a:pos x="144" y="174"/>
                  </a:cxn>
                </a:cxnLst>
                <a:rect l="0" t="0" r="r" b="b"/>
                <a:pathLst>
                  <a:path w="144" h="198">
                    <a:moveTo>
                      <a:pt x="144" y="174"/>
                    </a:moveTo>
                    <a:lnTo>
                      <a:pt x="138" y="162"/>
                    </a:lnTo>
                    <a:lnTo>
                      <a:pt x="126" y="132"/>
                    </a:lnTo>
                    <a:lnTo>
                      <a:pt x="138" y="96"/>
                    </a:lnTo>
                    <a:lnTo>
                      <a:pt x="132" y="96"/>
                    </a:lnTo>
                    <a:lnTo>
                      <a:pt x="114" y="66"/>
                    </a:lnTo>
                    <a:lnTo>
                      <a:pt x="114" y="48"/>
                    </a:lnTo>
                    <a:lnTo>
                      <a:pt x="138" y="42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08" y="6"/>
                    </a:lnTo>
                    <a:lnTo>
                      <a:pt x="102" y="24"/>
                    </a:lnTo>
                    <a:lnTo>
                      <a:pt x="84" y="72"/>
                    </a:lnTo>
                    <a:lnTo>
                      <a:pt x="54" y="114"/>
                    </a:lnTo>
                    <a:lnTo>
                      <a:pt x="24" y="102"/>
                    </a:lnTo>
                    <a:lnTo>
                      <a:pt x="6" y="126"/>
                    </a:lnTo>
                    <a:lnTo>
                      <a:pt x="0" y="156"/>
                    </a:lnTo>
                    <a:lnTo>
                      <a:pt x="18" y="156"/>
                    </a:lnTo>
                    <a:lnTo>
                      <a:pt x="24" y="198"/>
                    </a:lnTo>
                    <a:lnTo>
                      <a:pt x="72" y="198"/>
                    </a:lnTo>
                    <a:lnTo>
                      <a:pt x="102" y="198"/>
                    </a:lnTo>
                    <a:lnTo>
                      <a:pt x="144" y="174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39" name="Freeform 392"/>
              <p:cNvSpPr>
                <a:spLocks/>
              </p:cNvSpPr>
              <p:nvPr/>
            </p:nvSpPr>
            <p:spPr bwMode="auto">
              <a:xfrm>
                <a:off x="4948199" y="3293504"/>
                <a:ext cx="168074" cy="225376"/>
              </a:xfrm>
              <a:custGeom>
                <a:avLst/>
                <a:gdLst/>
                <a:ahLst/>
                <a:cxnLst>
                  <a:cxn ang="0">
                    <a:pos x="144" y="174"/>
                  </a:cxn>
                  <a:cxn ang="0">
                    <a:pos x="138" y="162"/>
                  </a:cxn>
                  <a:cxn ang="0">
                    <a:pos x="126" y="132"/>
                  </a:cxn>
                  <a:cxn ang="0">
                    <a:pos x="138" y="96"/>
                  </a:cxn>
                  <a:cxn ang="0">
                    <a:pos x="132" y="96"/>
                  </a:cxn>
                  <a:cxn ang="0">
                    <a:pos x="114" y="66"/>
                  </a:cxn>
                  <a:cxn ang="0">
                    <a:pos x="114" y="48"/>
                  </a:cxn>
                  <a:cxn ang="0">
                    <a:pos x="138" y="42"/>
                  </a:cxn>
                  <a:cxn ang="0">
                    <a:pos x="126" y="0"/>
                  </a:cxn>
                  <a:cxn ang="0">
                    <a:pos x="126" y="0"/>
                  </a:cxn>
                  <a:cxn ang="0">
                    <a:pos x="108" y="6"/>
                  </a:cxn>
                  <a:cxn ang="0">
                    <a:pos x="102" y="24"/>
                  </a:cxn>
                  <a:cxn ang="0">
                    <a:pos x="84" y="72"/>
                  </a:cxn>
                  <a:cxn ang="0">
                    <a:pos x="54" y="114"/>
                  </a:cxn>
                  <a:cxn ang="0">
                    <a:pos x="24" y="102"/>
                  </a:cxn>
                  <a:cxn ang="0">
                    <a:pos x="6" y="126"/>
                  </a:cxn>
                  <a:cxn ang="0">
                    <a:pos x="0" y="156"/>
                  </a:cxn>
                  <a:cxn ang="0">
                    <a:pos x="18" y="156"/>
                  </a:cxn>
                  <a:cxn ang="0">
                    <a:pos x="24" y="198"/>
                  </a:cxn>
                  <a:cxn ang="0">
                    <a:pos x="72" y="198"/>
                  </a:cxn>
                  <a:cxn ang="0">
                    <a:pos x="102" y="198"/>
                  </a:cxn>
                </a:cxnLst>
                <a:rect l="0" t="0" r="r" b="b"/>
                <a:pathLst>
                  <a:path w="144" h="198">
                    <a:moveTo>
                      <a:pt x="144" y="174"/>
                    </a:moveTo>
                    <a:lnTo>
                      <a:pt x="138" y="162"/>
                    </a:lnTo>
                    <a:lnTo>
                      <a:pt x="126" y="132"/>
                    </a:lnTo>
                    <a:lnTo>
                      <a:pt x="138" y="96"/>
                    </a:lnTo>
                    <a:lnTo>
                      <a:pt x="132" y="96"/>
                    </a:lnTo>
                    <a:lnTo>
                      <a:pt x="114" y="66"/>
                    </a:lnTo>
                    <a:lnTo>
                      <a:pt x="114" y="48"/>
                    </a:lnTo>
                    <a:lnTo>
                      <a:pt x="138" y="42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08" y="6"/>
                    </a:lnTo>
                    <a:lnTo>
                      <a:pt x="102" y="24"/>
                    </a:lnTo>
                    <a:lnTo>
                      <a:pt x="84" y="72"/>
                    </a:lnTo>
                    <a:lnTo>
                      <a:pt x="54" y="114"/>
                    </a:lnTo>
                    <a:lnTo>
                      <a:pt x="24" y="102"/>
                    </a:lnTo>
                    <a:lnTo>
                      <a:pt x="6" y="126"/>
                    </a:lnTo>
                    <a:lnTo>
                      <a:pt x="0" y="156"/>
                    </a:lnTo>
                    <a:lnTo>
                      <a:pt x="18" y="156"/>
                    </a:lnTo>
                    <a:lnTo>
                      <a:pt x="24" y="198"/>
                    </a:lnTo>
                    <a:lnTo>
                      <a:pt x="72" y="198"/>
                    </a:lnTo>
                    <a:lnTo>
                      <a:pt x="102" y="198"/>
                    </a:lnTo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40" name="Freeform 393"/>
              <p:cNvSpPr>
                <a:spLocks/>
              </p:cNvSpPr>
              <p:nvPr/>
            </p:nvSpPr>
            <p:spPr bwMode="auto">
              <a:xfrm>
                <a:off x="4792944" y="3285208"/>
                <a:ext cx="56974" cy="136885"/>
              </a:xfrm>
              <a:custGeom>
                <a:avLst/>
                <a:gdLst/>
                <a:ahLst/>
                <a:cxnLst>
                  <a:cxn ang="0">
                    <a:pos x="48" y="48"/>
                  </a:cxn>
                  <a:cxn ang="0">
                    <a:pos x="48" y="24"/>
                  </a:cxn>
                  <a:cxn ang="0">
                    <a:pos x="48" y="6"/>
                  </a:cxn>
                  <a:cxn ang="0">
                    <a:pos x="42" y="6"/>
                  </a:cxn>
                  <a:cxn ang="0">
                    <a:pos x="30" y="0"/>
                  </a:cxn>
                  <a:cxn ang="0">
                    <a:pos x="24" y="6"/>
                  </a:cxn>
                  <a:cxn ang="0">
                    <a:pos x="6" y="30"/>
                  </a:cxn>
                  <a:cxn ang="0">
                    <a:pos x="0" y="30"/>
                  </a:cxn>
                  <a:cxn ang="0">
                    <a:pos x="0" y="48"/>
                  </a:cxn>
                  <a:cxn ang="0">
                    <a:pos x="6" y="90"/>
                  </a:cxn>
                  <a:cxn ang="0">
                    <a:pos x="24" y="120"/>
                  </a:cxn>
                  <a:cxn ang="0">
                    <a:pos x="24" y="120"/>
                  </a:cxn>
                  <a:cxn ang="0">
                    <a:pos x="36" y="120"/>
                  </a:cxn>
                  <a:cxn ang="0">
                    <a:pos x="36" y="90"/>
                  </a:cxn>
                  <a:cxn ang="0">
                    <a:pos x="48" y="48"/>
                  </a:cxn>
                </a:cxnLst>
                <a:rect l="0" t="0" r="r" b="b"/>
                <a:pathLst>
                  <a:path w="48" h="120">
                    <a:moveTo>
                      <a:pt x="48" y="48"/>
                    </a:moveTo>
                    <a:lnTo>
                      <a:pt x="48" y="24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30" y="0"/>
                    </a:lnTo>
                    <a:lnTo>
                      <a:pt x="24" y="6"/>
                    </a:lnTo>
                    <a:lnTo>
                      <a:pt x="6" y="30"/>
                    </a:lnTo>
                    <a:lnTo>
                      <a:pt x="0" y="30"/>
                    </a:lnTo>
                    <a:lnTo>
                      <a:pt x="0" y="48"/>
                    </a:lnTo>
                    <a:lnTo>
                      <a:pt x="6" y="90"/>
                    </a:lnTo>
                    <a:lnTo>
                      <a:pt x="24" y="120"/>
                    </a:lnTo>
                    <a:lnTo>
                      <a:pt x="24" y="120"/>
                    </a:lnTo>
                    <a:lnTo>
                      <a:pt x="36" y="120"/>
                    </a:lnTo>
                    <a:lnTo>
                      <a:pt x="36" y="90"/>
                    </a:lnTo>
                    <a:lnTo>
                      <a:pt x="48" y="48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41" name="Freeform 394"/>
              <p:cNvSpPr>
                <a:spLocks/>
              </p:cNvSpPr>
              <p:nvPr/>
            </p:nvSpPr>
            <p:spPr bwMode="auto">
              <a:xfrm>
                <a:off x="4771579" y="3321157"/>
                <a:ext cx="49852" cy="107848"/>
              </a:xfrm>
              <a:custGeom>
                <a:avLst/>
                <a:gdLst/>
                <a:ahLst/>
                <a:cxnLst>
                  <a:cxn ang="0">
                    <a:pos x="18" y="18"/>
                  </a:cxn>
                  <a:cxn ang="0">
                    <a:pos x="18" y="0"/>
                  </a:cxn>
                  <a:cxn ang="0">
                    <a:pos x="6" y="6"/>
                  </a:cxn>
                  <a:cxn ang="0">
                    <a:pos x="0" y="6"/>
                  </a:cxn>
                  <a:cxn ang="0">
                    <a:pos x="0" y="12"/>
                  </a:cxn>
                  <a:cxn ang="0">
                    <a:pos x="0" y="42"/>
                  </a:cxn>
                  <a:cxn ang="0">
                    <a:pos x="18" y="96"/>
                  </a:cxn>
                  <a:cxn ang="0">
                    <a:pos x="42" y="90"/>
                  </a:cxn>
                  <a:cxn ang="0">
                    <a:pos x="24" y="60"/>
                  </a:cxn>
                  <a:cxn ang="0">
                    <a:pos x="18" y="18"/>
                  </a:cxn>
                </a:cxnLst>
                <a:rect l="0" t="0" r="r" b="b"/>
                <a:pathLst>
                  <a:path w="42" h="96">
                    <a:moveTo>
                      <a:pt x="18" y="18"/>
                    </a:moveTo>
                    <a:lnTo>
                      <a:pt x="18" y="0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42"/>
                    </a:lnTo>
                    <a:lnTo>
                      <a:pt x="18" y="96"/>
                    </a:lnTo>
                    <a:lnTo>
                      <a:pt x="42" y="90"/>
                    </a:lnTo>
                    <a:lnTo>
                      <a:pt x="24" y="6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42" name="Freeform 395"/>
              <p:cNvSpPr>
                <a:spLocks/>
              </p:cNvSpPr>
              <p:nvPr/>
            </p:nvSpPr>
            <p:spPr bwMode="auto">
              <a:xfrm>
                <a:off x="5033660" y="3926767"/>
                <a:ext cx="287720" cy="283448"/>
              </a:xfrm>
              <a:custGeom>
                <a:avLst/>
                <a:gdLst/>
                <a:ahLst/>
                <a:cxnLst>
                  <a:cxn ang="0">
                    <a:pos x="126" y="252"/>
                  </a:cxn>
                  <a:cxn ang="0">
                    <a:pos x="144" y="246"/>
                  </a:cxn>
                  <a:cxn ang="0">
                    <a:pos x="156" y="162"/>
                  </a:cxn>
                  <a:cxn ang="0">
                    <a:pos x="156" y="108"/>
                  </a:cxn>
                  <a:cxn ang="0">
                    <a:pos x="168" y="102"/>
                  </a:cxn>
                  <a:cxn ang="0">
                    <a:pos x="174" y="36"/>
                  </a:cxn>
                  <a:cxn ang="0">
                    <a:pos x="222" y="24"/>
                  </a:cxn>
                  <a:cxn ang="0">
                    <a:pos x="240" y="18"/>
                  </a:cxn>
                  <a:cxn ang="0">
                    <a:pos x="240" y="18"/>
                  </a:cxn>
                  <a:cxn ang="0">
                    <a:pos x="240" y="18"/>
                  </a:cxn>
                  <a:cxn ang="0">
                    <a:pos x="246" y="18"/>
                  </a:cxn>
                  <a:cxn ang="0">
                    <a:pos x="234" y="12"/>
                  </a:cxn>
                  <a:cxn ang="0">
                    <a:pos x="210" y="12"/>
                  </a:cxn>
                  <a:cxn ang="0">
                    <a:pos x="216" y="18"/>
                  </a:cxn>
                  <a:cxn ang="0">
                    <a:pos x="210" y="12"/>
                  </a:cxn>
                  <a:cxn ang="0">
                    <a:pos x="174" y="18"/>
                  </a:cxn>
                  <a:cxn ang="0">
                    <a:pos x="126" y="18"/>
                  </a:cxn>
                  <a:cxn ang="0">
                    <a:pos x="114" y="12"/>
                  </a:cxn>
                  <a:cxn ang="0">
                    <a:pos x="30" y="12"/>
                  </a:cxn>
                  <a:cxn ang="0">
                    <a:pos x="18" y="0"/>
                  </a:cxn>
                  <a:cxn ang="0">
                    <a:pos x="6" y="6"/>
                  </a:cxn>
                  <a:cxn ang="0">
                    <a:pos x="0" y="42"/>
                  </a:cxn>
                  <a:cxn ang="0">
                    <a:pos x="42" y="126"/>
                  </a:cxn>
                  <a:cxn ang="0">
                    <a:pos x="48" y="144"/>
                  </a:cxn>
                  <a:cxn ang="0">
                    <a:pos x="60" y="222"/>
                  </a:cxn>
                  <a:cxn ang="0">
                    <a:pos x="90" y="252"/>
                  </a:cxn>
                  <a:cxn ang="0">
                    <a:pos x="96" y="240"/>
                  </a:cxn>
                  <a:cxn ang="0">
                    <a:pos x="126" y="252"/>
                  </a:cxn>
                </a:cxnLst>
                <a:rect l="0" t="0" r="r" b="b"/>
                <a:pathLst>
                  <a:path w="246" h="252">
                    <a:moveTo>
                      <a:pt x="126" y="252"/>
                    </a:moveTo>
                    <a:lnTo>
                      <a:pt x="144" y="246"/>
                    </a:lnTo>
                    <a:lnTo>
                      <a:pt x="156" y="162"/>
                    </a:lnTo>
                    <a:lnTo>
                      <a:pt x="156" y="108"/>
                    </a:lnTo>
                    <a:lnTo>
                      <a:pt x="168" y="102"/>
                    </a:lnTo>
                    <a:lnTo>
                      <a:pt x="174" y="36"/>
                    </a:lnTo>
                    <a:lnTo>
                      <a:pt x="222" y="24"/>
                    </a:lnTo>
                    <a:lnTo>
                      <a:pt x="240" y="18"/>
                    </a:lnTo>
                    <a:lnTo>
                      <a:pt x="240" y="18"/>
                    </a:lnTo>
                    <a:lnTo>
                      <a:pt x="240" y="18"/>
                    </a:lnTo>
                    <a:lnTo>
                      <a:pt x="246" y="18"/>
                    </a:lnTo>
                    <a:lnTo>
                      <a:pt x="234" y="12"/>
                    </a:lnTo>
                    <a:lnTo>
                      <a:pt x="210" y="12"/>
                    </a:lnTo>
                    <a:lnTo>
                      <a:pt x="216" y="18"/>
                    </a:lnTo>
                    <a:lnTo>
                      <a:pt x="210" y="12"/>
                    </a:lnTo>
                    <a:lnTo>
                      <a:pt x="174" y="18"/>
                    </a:lnTo>
                    <a:lnTo>
                      <a:pt x="126" y="18"/>
                    </a:lnTo>
                    <a:lnTo>
                      <a:pt x="114" y="12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42"/>
                    </a:lnTo>
                    <a:lnTo>
                      <a:pt x="42" y="126"/>
                    </a:lnTo>
                    <a:lnTo>
                      <a:pt x="48" y="144"/>
                    </a:lnTo>
                    <a:lnTo>
                      <a:pt x="60" y="222"/>
                    </a:lnTo>
                    <a:lnTo>
                      <a:pt x="90" y="252"/>
                    </a:lnTo>
                    <a:lnTo>
                      <a:pt x="96" y="240"/>
                    </a:lnTo>
                    <a:lnTo>
                      <a:pt x="126" y="252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43" name="Freeform 396"/>
              <p:cNvSpPr>
                <a:spLocks/>
              </p:cNvSpPr>
              <p:nvPr/>
            </p:nvSpPr>
            <p:spPr bwMode="auto">
              <a:xfrm>
                <a:off x="4792944" y="3149706"/>
                <a:ext cx="71218" cy="81578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4" y="11"/>
                  </a:cxn>
                  <a:cxn ang="0">
                    <a:pos x="9" y="10"/>
                  </a:cxn>
                  <a:cxn ang="0">
                    <a:pos x="10" y="8"/>
                  </a:cxn>
                  <a:cxn ang="0">
                    <a:pos x="10" y="0"/>
                  </a:cxn>
                </a:cxnLst>
                <a:rect l="0" t="0" r="r" b="b"/>
                <a:pathLst>
                  <a:path w="10" h="12">
                    <a:moveTo>
                      <a:pt x="0" y="12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10" y="8"/>
                      <a:pt x="10" y="8"/>
                    </a:cubicBezTo>
                    <a:cubicBezTo>
                      <a:pt x="10" y="7"/>
                      <a:pt x="10" y="0"/>
                      <a:pt x="10" y="0"/>
                    </a:cubicBezTo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44" name="Freeform 448"/>
              <p:cNvSpPr>
                <a:spLocks/>
              </p:cNvSpPr>
              <p:nvPr/>
            </p:nvSpPr>
            <p:spPr bwMode="auto">
              <a:xfrm>
                <a:off x="7029185" y="3413797"/>
                <a:ext cx="103979" cy="116144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75" y="339"/>
                  </a:cxn>
                  <a:cxn ang="0">
                    <a:pos x="273" y="579"/>
                  </a:cxn>
                  <a:cxn ang="0">
                    <a:pos x="605" y="769"/>
                  </a:cxn>
                  <a:cxn ang="0">
                    <a:pos x="675" y="773"/>
                  </a:cxn>
                  <a:cxn ang="0">
                    <a:pos x="563" y="583"/>
                  </a:cxn>
                  <a:cxn ang="0">
                    <a:pos x="493" y="521"/>
                  </a:cxn>
                  <a:cxn ang="0">
                    <a:pos x="493" y="269"/>
                  </a:cxn>
                  <a:cxn ang="0">
                    <a:pos x="323" y="78"/>
                  </a:cxn>
                  <a:cxn ang="0">
                    <a:pos x="286" y="58"/>
                  </a:cxn>
                  <a:cxn ang="0">
                    <a:pos x="253" y="111"/>
                  </a:cxn>
                  <a:cxn ang="0">
                    <a:pos x="141" y="128"/>
                  </a:cxn>
                  <a:cxn ang="0">
                    <a:pos x="145" y="70"/>
                  </a:cxn>
                  <a:cxn ang="0">
                    <a:pos x="17" y="0"/>
                  </a:cxn>
                  <a:cxn ang="0">
                    <a:pos x="0" y="41"/>
                  </a:cxn>
                </a:cxnLst>
                <a:rect l="0" t="0" r="r" b="b"/>
                <a:pathLst>
                  <a:path w="675" h="773">
                    <a:moveTo>
                      <a:pt x="0" y="41"/>
                    </a:moveTo>
                    <a:lnTo>
                      <a:pt x="75" y="339"/>
                    </a:lnTo>
                    <a:lnTo>
                      <a:pt x="273" y="579"/>
                    </a:lnTo>
                    <a:lnTo>
                      <a:pt x="605" y="769"/>
                    </a:lnTo>
                    <a:lnTo>
                      <a:pt x="675" y="773"/>
                    </a:lnTo>
                    <a:lnTo>
                      <a:pt x="563" y="583"/>
                    </a:lnTo>
                    <a:lnTo>
                      <a:pt x="493" y="521"/>
                    </a:lnTo>
                    <a:lnTo>
                      <a:pt x="493" y="269"/>
                    </a:lnTo>
                    <a:lnTo>
                      <a:pt x="323" y="78"/>
                    </a:lnTo>
                    <a:lnTo>
                      <a:pt x="286" y="58"/>
                    </a:lnTo>
                    <a:lnTo>
                      <a:pt x="253" y="111"/>
                    </a:lnTo>
                    <a:lnTo>
                      <a:pt x="141" y="128"/>
                    </a:lnTo>
                    <a:lnTo>
                      <a:pt x="145" y="70"/>
                    </a:lnTo>
                    <a:lnTo>
                      <a:pt x="17" y="0"/>
                    </a:lnTo>
                    <a:lnTo>
                      <a:pt x="0" y="41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45" name="Freeform 450"/>
              <p:cNvSpPr>
                <a:spLocks/>
              </p:cNvSpPr>
              <p:nvPr/>
            </p:nvSpPr>
            <p:spPr bwMode="auto">
              <a:xfrm>
                <a:off x="4157680" y="1660570"/>
                <a:ext cx="118222" cy="44245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26" y="14"/>
                  </a:cxn>
                  <a:cxn ang="0">
                    <a:pos x="54" y="4"/>
                  </a:cxn>
                  <a:cxn ang="0">
                    <a:pos x="88" y="0"/>
                  </a:cxn>
                  <a:cxn ang="0">
                    <a:pos x="114" y="18"/>
                  </a:cxn>
                  <a:cxn ang="0">
                    <a:pos x="96" y="38"/>
                  </a:cxn>
                  <a:cxn ang="0">
                    <a:pos x="68" y="54"/>
                  </a:cxn>
                  <a:cxn ang="0">
                    <a:pos x="30" y="42"/>
                  </a:cxn>
                  <a:cxn ang="0">
                    <a:pos x="10" y="44"/>
                  </a:cxn>
                  <a:cxn ang="0">
                    <a:pos x="26" y="36"/>
                  </a:cxn>
                  <a:cxn ang="0">
                    <a:pos x="16" y="22"/>
                  </a:cxn>
                  <a:cxn ang="0">
                    <a:pos x="0" y="16"/>
                  </a:cxn>
                  <a:cxn ang="0">
                    <a:pos x="14" y="0"/>
                  </a:cxn>
                </a:cxnLst>
                <a:rect l="0" t="0" r="r" b="b"/>
                <a:pathLst>
                  <a:path w="114" h="54">
                    <a:moveTo>
                      <a:pt x="14" y="0"/>
                    </a:moveTo>
                    <a:lnTo>
                      <a:pt x="26" y="14"/>
                    </a:lnTo>
                    <a:lnTo>
                      <a:pt x="54" y="4"/>
                    </a:lnTo>
                    <a:lnTo>
                      <a:pt x="88" y="0"/>
                    </a:lnTo>
                    <a:lnTo>
                      <a:pt x="114" y="18"/>
                    </a:lnTo>
                    <a:lnTo>
                      <a:pt x="96" y="38"/>
                    </a:lnTo>
                    <a:lnTo>
                      <a:pt x="68" y="54"/>
                    </a:lnTo>
                    <a:lnTo>
                      <a:pt x="30" y="42"/>
                    </a:lnTo>
                    <a:lnTo>
                      <a:pt x="10" y="44"/>
                    </a:lnTo>
                    <a:lnTo>
                      <a:pt x="26" y="36"/>
                    </a:lnTo>
                    <a:lnTo>
                      <a:pt x="16" y="22"/>
                    </a:lnTo>
                    <a:lnTo>
                      <a:pt x="0" y="16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ysClr val="window" lastClr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46" name="Freeform 451"/>
              <p:cNvSpPr>
                <a:spLocks/>
              </p:cNvSpPr>
              <p:nvPr/>
            </p:nvSpPr>
            <p:spPr bwMode="auto">
              <a:xfrm>
                <a:off x="7742788" y="3518880"/>
                <a:ext cx="193713" cy="161772"/>
              </a:xfrm>
              <a:custGeom>
                <a:avLst/>
                <a:gdLst/>
                <a:ahLst/>
                <a:cxnLst>
                  <a:cxn ang="0">
                    <a:pos x="410" y="71"/>
                  </a:cxn>
                  <a:cxn ang="0">
                    <a:pos x="321" y="142"/>
                  </a:cxn>
                  <a:cxn ang="0">
                    <a:pos x="233" y="142"/>
                  </a:cxn>
                  <a:cxn ang="0">
                    <a:pos x="178" y="71"/>
                  </a:cxn>
                  <a:cxn ang="0">
                    <a:pos x="107" y="0"/>
                  </a:cxn>
                  <a:cxn ang="0">
                    <a:pos x="36" y="19"/>
                  </a:cxn>
                  <a:cxn ang="0">
                    <a:pos x="0" y="90"/>
                  </a:cxn>
                  <a:cxn ang="0">
                    <a:pos x="72" y="124"/>
                  </a:cxn>
                  <a:cxn ang="0">
                    <a:pos x="89" y="159"/>
                  </a:cxn>
                  <a:cxn ang="0">
                    <a:pos x="107" y="213"/>
                  </a:cxn>
                  <a:cxn ang="0">
                    <a:pos x="160" y="213"/>
                  </a:cxn>
                  <a:cxn ang="0">
                    <a:pos x="197" y="230"/>
                  </a:cxn>
                  <a:cxn ang="0">
                    <a:pos x="321" y="283"/>
                  </a:cxn>
                  <a:cxn ang="0">
                    <a:pos x="446" y="353"/>
                  </a:cxn>
                  <a:cxn ang="0">
                    <a:pos x="465" y="389"/>
                  </a:cxn>
                  <a:cxn ang="0">
                    <a:pos x="393" y="424"/>
                  </a:cxn>
                  <a:cxn ang="0">
                    <a:pos x="465" y="442"/>
                  </a:cxn>
                  <a:cxn ang="0">
                    <a:pos x="518" y="459"/>
                  </a:cxn>
                  <a:cxn ang="0">
                    <a:pos x="575" y="488"/>
                  </a:cxn>
                  <a:cxn ang="0">
                    <a:pos x="575" y="122"/>
                  </a:cxn>
                  <a:cxn ang="0">
                    <a:pos x="410" y="71"/>
                  </a:cxn>
                </a:cxnLst>
                <a:rect l="0" t="0" r="r" b="b"/>
                <a:pathLst>
                  <a:path w="575" h="488">
                    <a:moveTo>
                      <a:pt x="410" y="71"/>
                    </a:moveTo>
                    <a:lnTo>
                      <a:pt x="321" y="142"/>
                    </a:lnTo>
                    <a:lnTo>
                      <a:pt x="233" y="142"/>
                    </a:lnTo>
                    <a:lnTo>
                      <a:pt x="178" y="71"/>
                    </a:lnTo>
                    <a:lnTo>
                      <a:pt x="107" y="0"/>
                    </a:lnTo>
                    <a:lnTo>
                      <a:pt x="36" y="19"/>
                    </a:lnTo>
                    <a:lnTo>
                      <a:pt x="0" y="90"/>
                    </a:lnTo>
                    <a:lnTo>
                      <a:pt x="72" y="124"/>
                    </a:lnTo>
                    <a:lnTo>
                      <a:pt x="89" y="159"/>
                    </a:lnTo>
                    <a:lnTo>
                      <a:pt x="107" y="213"/>
                    </a:lnTo>
                    <a:lnTo>
                      <a:pt x="160" y="213"/>
                    </a:lnTo>
                    <a:lnTo>
                      <a:pt x="197" y="230"/>
                    </a:lnTo>
                    <a:lnTo>
                      <a:pt x="321" y="283"/>
                    </a:lnTo>
                    <a:lnTo>
                      <a:pt x="446" y="353"/>
                    </a:lnTo>
                    <a:lnTo>
                      <a:pt x="465" y="389"/>
                    </a:lnTo>
                    <a:lnTo>
                      <a:pt x="393" y="424"/>
                    </a:lnTo>
                    <a:lnTo>
                      <a:pt x="465" y="442"/>
                    </a:lnTo>
                    <a:lnTo>
                      <a:pt x="518" y="459"/>
                    </a:lnTo>
                    <a:lnTo>
                      <a:pt x="575" y="488"/>
                    </a:lnTo>
                    <a:lnTo>
                      <a:pt x="575" y="122"/>
                    </a:lnTo>
                    <a:lnTo>
                      <a:pt x="410" y="71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47" name="Freeform 452"/>
              <p:cNvSpPr>
                <a:spLocks/>
              </p:cNvSpPr>
              <p:nvPr/>
            </p:nvSpPr>
            <p:spPr bwMode="auto">
              <a:xfrm>
                <a:off x="7936501" y="3557595"/>
                <a:ext cx="156679" cy="147945"/>
              </a:xfrm>
              <a:custGeom>
                <a:avLst/>
                <a:gdLst/>
                <a:ahLst/>
                <a:cxnLst>
                  <a:cxn ang="0">
                    <a:pos x="353" y="302"/>
                  </a:cxn>
                  <a:cxn ang="0">
                    <a:pos x="336" y="249"/>
                  </a:cxn>
                  <a:cxn ang="0">
                    <a:pos x="372" y="214"/>
                  </a:cxn>
                  <a:cxn ang="0">
                    <a:pos x="283" y="161"/>
                  </a:cxn>
                  <a:cxn ang="0">
                    <a:pos x="247" y="108"/>
                  </a:cxn>
                  <a:cxn ang="0">
                    <a:pos x="122" y="37"/>
                  </a:cxn>
                  <a:cxn ang="0">
                    <a:pos x="0" y="0"/>
                  </a:cxn>
                  <a:cxn ang="0">
                    <a:pos x="0" y="366"/>
                  </a:cxn>
                  <a:cxn ang="0">
                    <a:pos x="14" y="373"/>
                  </a:cxn>
                  <a:cxn ang="0">
                    <a:pos x="67" y="373"/>
                  </a:cxn>
                  <a:cxn ang="0">
                    <a:pos x="122" y="320"/>
                  </a:cxn>
                  <a:cxn ang="0">
                    <a:pos x="211" y="284"/>
                  </a:cxn>
                  <a:cxn ang="0">
                    <a:pos x="264" y="320"/>
                  </a:cxn>
                  <a:cxn ang="0">
                    <a:pos x="389" y="408"/>
                  </a:cxn>
                  <a:cxn ang="0">
                    <a:pos x="460" y="443"/>
                  </a:cxn>
                  <a:cxn ang="0">
                    <a:pos x="460" y="337"/>
                  </a:cxn>
                  <a:cxn ang="0">
                    <a:pos x="353" y="302"/>
                  </a:cxn>
                </a:cxnLst>
                <a:rect l="0" t="0" r="r" b="b"/>
                <a:pathLst>
                  <a:path w="460" h="443">
                    <a:moveTo>
                      <a:pt x="353" y="302"/>
                    </a:moveTo>
                    <a:lnTo>
                      <a:pt x="336" y="249"/>
                    </a:lnTo>
                    <a:lnTo>
                      <a:pt x="372" y="214"/>
                    </a:lnTo>
                    <a:lnTo>
                      <a:pt x="283" y="161"/>
                    </a:lnTo>
                    <a:lnTo>
                      <a:pt x="247" y="108"/>
                    </a:lnTo>
                    <a:lnTo>
                      <a:pt x="122" y="37"/>
                    </a:lnTo>
                    <a:lnTo>
                      <a:pt x="0" y="0"/>
                    </a:lnTo>
                    <a:lnTo>
                      <a:pt x="0" y="366"/>
                    </a:lnTo>
                    <a:lnTo>
                      <a:pt x="14" y="373"/>
                    </a:lnTo>
                    <a:lnTo>
                      <a:pt x="67" y="373"/>
                    </a:lnTo>
                    <a:lnTo>
                      <a:pt x="122" y="320"/>
                    </a:lnTo>
                    <a:lnTo>
                      <a:pt x="211" y="284"/>
                    </a:lnTo>
                    <a:lnTo>
                      <a:pt x="264" y="320"/>
                    </a:lnTo>
                    <a:lnTo>
                      <a:pt x="389" y="408"/>
                    </a:lnTo>
                    <a:lnTo>
                      <a:pt x="460" y="443"/>
                    </a:lnTo>
                    <a:lnTo>
                      <a:pt x="460" y="337"/>
                    </a:lnTo>
                    <a:lnTo>
                      <a:pt x="353" y="302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948" name="Group 453"/>
              <p:cNvGrpSpPr>
                <a:grpSpLocks/>
              </p:cNvGrpSpPr>
              <p:nvPr/>
            </p:nvGrpSpPr>
            <p:grpSpPr bwMode="auto">
              <a:xfrm>
                <a:off x="4582139" y="1999324"/>
                <a:ext cx="225048" cy="320780"/>
                <a:chOff x="2201" y="1250"/>
                <a:chExt cx="133" cy="193"/>
              </a:xfrm>
              <a:grpFill/>
            </p:grpSpPr>
            <p:sp>
              <p:nvSpPr>
                <p:cNvPr id="970" name="Freeform 454"/>
                <p:cNvSpPr>
                  <a:spLocks/>
                </p:cNvSpPr>
                <p:nvPr/>
              </p:nvSpPr>
              <p:spPr bwMode="auto">
                <a:xfrm>
                  <a:off x="2234" y="1250"/>
                  <a:ext cx="100" cy="193"/>
                </a:xfrm>
                <a:custGeom>
                  <a:avLst/>
                  <a:gdLst/>
                  <a:ahLst/>
                  <a:cxnLst>
                    <a:cxn ang="0">
                      <a:pos x="6" y="35"/>
                    </a:cxn>
                    <a:cxn ang="0">
                      <a:pos x="4" y="33"/>
                    </a:cxn>
                    <a:cxn ang="0">
                      <a:pos x="10" y="29"/>
                    </a:cxn>
                    <a:cxn ang="0">
                      <a:pos x="9" y="25"/>
                    </a:cxn>
                    <a:cxn ang="0">
                      <a:pos x="8" y="22"/>
                    </a:cxn>
                    <a:cxn ang="0">
                      <a:pos x="3" y="22"/>
                    </a:cxn>
                    <a:cxn ang="0">
                      <a:pos x="4" y="16"/>
                    </a:cxn>
                    <a:cxn ang="0">
                      <a:pos x="1" y="18"/>
                    </a:cxn>
                    <a:cxn ang="0">
                      <a:pos x="0" y="13"/>
                    </a:cxn>
                    <a:cxn ang="0">
                      <a:pos x="0" y="8"/>
                    </a:cxn>
                    <a:cxn ang="0">
                      <a:pos x="1" y="4"/>
                    </a:cxn>
                    <a:cxn ang="0">
                      <a:pos x="5" y="0"/>
                    </a:cxn>
                    <a:cxn ang="0">
                      <a:pos x="8" y="1"/>
                    </a:cxn>
                    <a:cxn ang="0">
                      <a:pos x="7" y="6"/>
                    </a:cxn>
                    <a:cxn ang="0">
                      <a:pos x="13" y="6"/>
                    </a:cxn>
                    <a:cxn ang="0">
                      <a:pos x="11" y="11"/>
                    </a:cxn>
                    <a:cxn ang="0">
                      <a:pos x="9" y="15"/>
                    </a:cxn>
                    <a:cxn ang="0">
                      <a:pos x="13" y="17"/>
                    </a:cxn>
                    <a:cxn ang="0">
                      <a:pos x="17" y="24"/>
                    </a:cxn>
                    <a:cxn ang="0">
                      <a:pos x="19" y="29"/>
                    </a:cxn>
                    <a:cxn ang="0">
                      <a:pos x="19" y="32"/>
                    </a:cxn>
                    <a:cxn ang="0">
                      <a:pos x="23" y="32"/>
                    </a:cxn>
                    <a:cxn ang="0">
                      <a:pos x="22" y="39"/>
                    </a:cxn>
                    <a:cxn ang="0">
                      <a:pos x="24" y="40"/>
                    </a:cxn>
                    <a:cxn ang="0">
                      <a:pos x="17" y="43"/>
                    </a:cxn>
                    <a:cxn ang="0">
                      <a:pos x="11" y="44"/>
                    </a:cxn>
                    <a:cxn ang="0">
                      <a:pos x="8" y="45"/>
                    </a:cxn>
                    <a:cxn ang="0">
                      <a:pos x="4" y="45"/>
                    </a:cxn>
                    <a:cxn ang="0">
                      <a:pos x="1" y="46"/>
                    </a:cxn>
                    <a:cxn ang="0">
                      <a:pos x="5" y="42"/>
                    </a:cxn>
                    <a:cxn ang="0">
                      <a:pos x="6" y="38"/>
                    </a:cxn>
                    <a:cxn ang="0">
                      <a:pos x="3" y="37"/>
                    </a:cxn>
                  </a:cxnLst>
                  <a:rect l="0" t="0" r="r" b="b"/>
                  <a:pathLst>
                    <a:path w="24" h="47">
                      <a:moveTo>
                        <a:pt x="3" y="37"/>
                      </a:moveTo>
                      <a:cubicBezTo>
                        <a:pt x="6" y="35"/>
                        <a:pt x="6" y="35"/>
                        <a:pt x="6" y="35"/>
                      </a:cubicBezTo>
                      <a:cubicBezTo>
                        <a:pt x="6" y="33"/>
                        <a:pt x="6" y="33"/>
                        <a:pt x="6" y="33"/>
                      </a:cubicBezTo>
                      <a:cubicBezTo>
                        <a:pt x="4" y="33"/>
                        <a:pt x="4" y="33"/>
                        <a:pt x="4" y="33"/>
                      </a:cubicBezTo>
                      <a:cubicBezTo>
                        <a:pt x="6" y="30"/>
                        <a:pt x="6" y="30"/>
                        <a:pt x="6" y="30"/>
                      </a:cubicBezTo>
                      <a:cubicBezTo>
                        <a:pt x="10" y="29"/>
                        <a:pt x="10" y="29"/>
                        <a:pt x="10" y="29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5" y="22"/>
                        <a:pt x="5" y="22"/>
                        <a:pt x="5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1" y="18"/>
                        <a:pt x="0" y="17"/>
                        <a:pt x="0" y="16"/>
                      </a:cubicBezTo>
                      <a:cubicBezTo>
                        <a:pt x="0" y="15"/>
                        <a:pt x="0" y="13"/>
                        <a:pt x="0" y="13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5" y="22"/>
                        <a:pt x="15" y="22"/>
                        <a:pt x="15" y="22"/>
                      </a:cubicBezTo>
                      <a:cubicBezTo>
                        <a:pt x="17" y="24"/>
                        <a:pt x="17" y="24"/>
                        <a:pt x="17" y="24"/>
                      </a:cubicBezTo>
                      <a:cubicBezTo>
                        <a:pt x="20" y="28"/>
                        <a:pt x="20" y="28"/>
                        <a:pt x="20" y="28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30"/>
                        <a:pt x="19" y="30"/>
                        <a:pt x="19" y="30"/>
                      </a:cubicBezTo>
                      <a:cubicBezTo>
                        <a:pt x="19" y="32"/>
                        <a:pt x="19" y="32"/>
                        <a:pt x="19" y="32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4" y="36"/>
                        <a:pt x="24" y="36"/>
                        <a:pt x="24" y="36"/>
                      </a:cubicBezTo>
                      <a:cubicBezTo>
                        <a:pt x="22" y="39"/>
                        <a:pt x="22" y="39"/>
                        <a:pt x="22" y="39"/>
                      </a:cubicBez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24" y="40"/>
                        <a:pt x="24" y="40"/>
                        <a:pt x="24" y="40"/>
                      </a:cubicBezTo>
                      <a:cubicBezTo>
                        <a:pt x="22" y="41"/>
                        <a:pt x="22" y="41"/>
                        <a:pt x="22" y="41"/>
                      </a:cubicBezTo>
                      <a:cubicBezTo>
                        <a:pt x="17" y="43"/>
                        <a:pt x="17" y="43"/>
                        <a:pt x="17" y="43"/>
                      </a:cubicBezTo>
                      <a:cubicBezTo>
                        <a:pt x="14" y="43"/>
                        <a:pt x="14" y="43"/>
                        <a:pt x="14" y="43"/>
                      </a:cubicBezTo>
                      <a:cubicBezTo>
                        <a:pt x="11" y="44"/>
                        <a:pt x="11" y="44"/>
                        <a:pt x="11" y="44"/>
                      </a:cubicBezTo>
                      <a:cubicBezTo>
                        <a:pt x="11" y="44"/>
                        <a:pt x="10" y="43"/>
                        <a:pt x="9" y="43"/>
                      </a:cubicBezTo>
                      <a:cubicBezTo>
                        <a:pt x="9" y="43"/>
                        <a:pt x="8" y="45"/>
                        <a:pt x="8" y="45"/>
                      </a:cubicBezTo>
                      <a:cubicBezTo>
                        <a:pt x="6" y="45"/>
                        <a:pt x="6" y="45"/>
                        <a:pt x="6" y="45"/>
                      </a:cubicBezTo>
                      <a:cubicBezTo>
                        <a:pt x="4" y="45"/>
                        <a:pt x="4" y="45"/>
                        <a:pt x="4" y="45"/>
                      </a:cubicBezTo>
                      <a:cubicBezTo>
                        <a:pt x="3" y="47"/>
                        <a:pt x="3" y="47"/>
                        <a:pt x="3" y="47"/>
                      </a:cubicBezTo>
                      <a:cubicBezTo>
                        <a:pt x="1" y="46"/>
                        <a:pt x="1" y="46"/>
                        <a:pt x="1" y="46"/>
                      </a:cubicBezTo>
                      <a:cubicBezTo>
                        <a:pt x="2" y="44"/>
                        <a:pt x="2" y="44"/>
                        <a:pt x="2" y="44"/>
                      </a:cubicBezTo>
                      <a:cubicBezTo>
                        <a:pt x="5" y="42"/>
                        <a:pt x="5" y="42"/>
                        <a:pt x="5" y="42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6" y="38"/>
                        <a:pt x="6" y="38"/>
                        <a:pt x="6" y="38"/>
                      </a:cubicBezTo>
                      <a:cubicBezTo>
                        <a:pt x="4" y="38"/>
                        <a:pt x="4" y="38"/>
                        <a:pt x="4" y="38"/>
                      </a:cubicBezTo>
                      <a:lnTo>
                        <a:pt x="3" y="37"/>
                      </a:lnTo>
                      <a:close/>
                    </a:path>
                  </a:pathLst>
                </a:custGeom>
                <a:grpFill/>
                <a:ln w="9525">
                  <a:solidFill>
                    <a:sysClr val="window" lastClr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nl-NL" kern="0" smtClea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71" name="Freeform 455"/>
                <p:cNvSpPr>
                  <a:spLocks/>
                </p:cNvSpPr>
                <p:nvPr/>
              </p:nvSpPr>
              <p:spPr bwMode="auto">
                <a:xfrm>
                  <a:off x="2201" y="1331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24" y="22"/>
                    </a:cxn>
                    <a:cxn ang="0">
                      <a:pos x="0" y="18"/>
                    </a:cxn>
                    <a:cxn ang="0">
                      <a:pos x="13" y="0"/>
                    </a:cxn>
                    <a:cxn ang="0">
                      <a:pos x="27" y="3"/>
                    </a:cxn>
                    <a:cxn ang="0">
                      <a:pos x="34" y="15"/>
                    </a:cxn>
                    <a:cxn ang="0">
                      <a:pos x="24" y="22"/>
                    </a:cxn>
                  </a:cxnLst>
                  <a:rect l="0" t="0" r="r" b="b"/>
                  <a:pathLst>
                    <a:path w="34" h="22">
                      <a:moveTo>
                        <a:pt x="24" y="22"/>
                      </a:moveTo>
                      <a:lnTo>
                        <a:pt x="0" y="18"/>
                      </a:lnTo>
                      <a:lnTo>
                        <a:pt x="13" y="0"/>
                      </a:lnTo>
                      <a:lnTo>
                        <a:pt x="27" y="3"/>
                      </a:lnTo>
                      <a:lnTo>
                        <a:pt x="34" y="15"/>
                      </a:lnTo>
                      <a:lnTo>
                        <a:pt x="24" y="22"/>
                      </a:lnTo>
                      <a:close/>
                    </a:path>
                  </a:pathLst>
                </a:custGeom>
                <a:grpFill/>
                <a:ln w="9525" cap="flat" cmpd="sng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nl-NL" kern="0" smtClean="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949" name="Freeform 457"/>
              <p:cNvSpPr>
                <a:spLocks/>
              </p:cNvSpPr>
              <p:nvPr/>
            </p:nvSpPr>
            <p:spPr bwMode="auto">
              <a:xfrm>
                <a:off x="5066420" y="2415508"/>
                <a:ext cx="61248" cy="41480"/>
              </a:xfrm>
              <a:custGeom>
                <a:avLst/>
                <a:gdLst/>
                <a:ahLst/>
                <a:cxnLst>
                  <a:cxn ang="0">
                    <a:pos x="3" y="33"/>
                  </a:cxn>
                  <a:cxn ang="0">
                    <a:pos x="6" y="33"/>
                  </a:cxn>
                  <a:cxn ang="0">
                    <a:pos x="9" y="32"/>
                  </a:cxn>
                  <a:cxn ang="0">
                    <a:pos x="13" y="33"/>
                  </a:cxn>
                  <a:cxn ang="0">
                    <a:pos x="17" y="28"/>
                  </a:cxn>
                  <a:cxn ang="0">
                    <a:pos x="20" y="34"/>
                  </a:cxn>
                  <a:cxn ang="0">
                    <a:pos x="21" y="32"/>
                  </a:cxn>
                  <a:cxn ang="0">
                    <a:pos x="25" y="34"/>
                  </a:cxn>
                  <a:cxn ang="0">
                    <a:pos x="27" y="33"/>
                  </a:cxn>
                  <a:cxn ang="0">
                    <a:pos x="26" y="30"/>
                  </a:cxn>
                  <a:cxn ang="0">
                    <a:pos x="28" y="29"/>
                  </a:cxn>
                  <a:cxn ang="0">
                    <a:pos x="26" y="28"/>
                  </a:cxn>
                  <a:cxn ang="0">
                    <a:pos x="29" y="25"/>
                  </a:cxn>
                  <a:cxn ang="0">
                    <a:pos x="31" y="25"/>
                  </a:cxn>
                  <a:cxn ang="0">
                    <a:pos x="32" y="25"/>
                  </a:cxn>
                  <a:cxn ang="0">
                    <a:pos x="32" y="20"/>
                  </a:cxn>
                  <a:cxn ang="0">
                    <a:pos x="30" y="19"/>
                  </a:cxn>
                  <a:cxn ang="0">
                    <a:pos x="31" y="16"/>
                  </a:cxn>
                  <a:cxn ang="0">
                    <a:pos x="33" y="16"/>
                  </a:cxn>
                  <a:cxn ang="0">
                    <a:pos x="37" y="13"/>
                  </a:cxn>
                  <a:cxn ang="0">
                    <a:pos x="38" y="12"/>
                  </a:cxn>
                  <a:cxn ang="0">
                    <a:pos x="40" y="13"/>
                  </a:cxn>
                  <a:cxn ang="0">
                    <a:pos x="39" y="10"/>
                  </a:cxn>
                  <a:cxn ang="0">
                    <a:pos x="41" y="9"/>
                  </a:cxn>
                  <a:cxn ang="0">
                    <a:pos x="44" y="11"/>
                  </a:cxn>
                  <a:cxn ang="0">
                    <a:pos x="42" y="7"/>
                  </a:cxn>
                  <a:cxn ang="0">
                    <a:pos x="41" y="5"/>
                  </a:cxn>
                  <a:cxn ang="0">
                    <a:pos x="40" y="2"/>
                  </a:cxn>
                  <a:cxn ang="0">
                    <a:pos x="38" y="0"/>
                  </a:cxn>
                  <a:cxn ang="0">
                    <a:pos x="36" y="3"/>
                  </a:cxn>
                  <a:cxn ang="0">
                    <a:pos x="36" y="6"/>
                  </a:cxn>
                  <a:cxn ang="0">
                    <a:pos x="34" y="5"/>
                  </a:cxn>
                  <a:cxn ang="0">
                    <a:pos x="33" y="5"/>
                  </a:cxn>
                  <a:cxn ang="0">
                    <a:pos x="31" y="6"/>
                  </a:cxn>
                  <a:cxn ang="0">
                    <a:pos x="30" y="6"/>
                  </a:cxn>
                  <a:cxn ang="0">
                    <a:pos x="29" y="7"/>
                  </a:cxn>
                  <a:cxn ang="0">
                    <a:pos x="28" y="7"/>
                  </a:cxn>
                  <a:cxn ang="0">
                    <a:pos x="28" y="7"/>
                  </a:cxn>
                  <a:cxn ang="0">
                    <a:pos x="25" y="7"/>
                  </a:cxn>
                  <a:cxn ang="0">
                    <a:pos x="23" y="7"/>
                  </a:cxn>
                  <a:cxn ang="0">
                    <a:pos x="22" y="7"/>
                  </a:cxn>
                  <a:cxn ang="0">
                    <a:pos x="21" y="7"/>
                  </a:cxn>
                  <a:cxn ang="0">
                    <a:pos x="21" y="7"/>
                  </a:cxn>
                  <a:cxn ang="0">
                    <a:pos x="17" y="11"/>
                  </a:cxn>
                  <a:cxn ang="0">
                    <a:pos x="16" y="13"/>
                  </a:cxn>
                  <a:cxn ang="0">
                    <a:pos x="12" y="11"/>
                  </a:cxn>
                  <a:cxn ang="0">
                    <a:pos x="8" y="10"/>
                  </a:cxn>
                  <a:cxn ang="0">
                    <a:pos x="5" y="10"/>
                  </a:cxn>
                  <a:cxn ang="0">
                    <a:pos x="4" y="11"/>
                  </a:cxn>
                  <a:cxn ang="0">
                    <a:pos x="0" y="15"/>
                  </a:cxn>
                  <a:cxn ang="0">
                    <a:pos x="1" y="17"/>
                  </a:cxn>
                  <a:cxn ang="0">
                    <a:pos x="4" y="17"/>
                  </a:cxn>
                  <a:cxn ang="0">
                    <a:pos x="3" y="19"/>
                  </a:cxn>
                  <a:cxn ang="0">
                    <a:pos x="1" y="19"/>
                  </a:cxn>
                  <a:cxn ang="0">
                    <a:pos x="2" y="21"/>
                  </a:cxn>
                  <a:cxn ang="0">
                    <a:pos x="3" y="22"/>
                  </a:cxn>
                  <a:cxn ang="0">
                    <a:pos x="2" y="26"/>
                  </a:cxn>
                  <a:cxn ang="0">
                    <a:pos x="5" y="29"/>
                  </a:cxn>
                  <a:cxn ang="0">
                    <a:pos x="5" y="31"/>
                  </a:cxn>
                  <a:cxn ang="0">
                    <a:pos x="3" y="32"/>
                  </a:cxn>
                  <a:cxn ang="0">
                    <a:pos x="3" y="33"/>
                  </a:cxn>
                </a:cxnLst>
                <a:rect l="0" t="0" r="r" b="b"/>
                <a:pathLst>
                  <a:path w="44" h="34">
                    <a:moveTo>
                      <a:pt x="3" y="33"/>
                    </a:moveTo>
                    <a:lnTo>
                      <a:pt x="6" y="33"/>
                    </a:lnTo>
                    <a:lnTo>
                      <a:pt x="9" y="32"/>
                    </a:lnTo>
                    <a:lnTo>
                      <a:pt x="13" y="33"/>
                    </a:lnTo>
                    <a:lnTo>
                      <a:pt x="17" y="28"/>
                    </a:lnTo>
                    <a:lnTo>
                      <a:pt x="20" y="34"/>
                    </a:lnTo>
                    <a:lnTo>
                      <a:pt x="21" y="32"/>
                    </a:lnTo>
                    <a:lnTo>
                      <a:pt x="25" y="34"/>
                    </a:lnTo>
                    <a:lnTo>
                      <a:pt x="27" y="33"/>
                    </a:lnTo>
                    <a:lnTo>
                      <a:pt x="26" y="30"/>
                    </a:lnTo>
                    <a:lnTo>
                      <a:pt x="28" y="29"/>
                    </a:lnTo>
                    <a:lnTo>
                      <a:pt x="26" y="28"/>
                    </a:lnTo>
                    <a:lnTo>
                      <a:pt x="29" y="25"/>
                    </a:lnTo>
                    <a:lnTo>
                      <a:pt x="31" y="25"/>
                    </a:lnTo>
                    <a:lnTo>
                      <a:pt x="32" y="25"/>
                    </a:lnTo>
                    <a:lnTo>
                      <a:pt x="32" y="20"/>
                    </a:lnTo>
                    <a:lnTo>
                      <a:pt x="30" y="19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7" y="13"/>
                    </a:lnTo>
                    <a:lnTo>
                      <a:pt x="38" y="12"/>
                    </a:lnTo>
                    <a:lnTo>
                      <a:pt x="40" y="13"/>
                    </a:lnTo>
                    <a:lnTo>
                      <a:pt x="39" y="10"/>
                    </a:lnTo>
                    <a:lnTo>
                      <a:pt x="41" y="9"/>
                    </a:lnTo>
                    <a:lnTo>
                      <a:pt x="44" y="11"/>
                    </a:lnTo>
                    <a:lnTo>
                      <a:pt x="42" y="7"/>
                    </a:lnTo>
                    <a:lnTo>
                      <a:pt x="41" y="5"/>
                    </a:lnTo>
                    <a:lnTo>
                      <a:pt x="40" y="2"/>
                    </a:lnTo>
                    <a:lnTo>
                      <a:pt x="38" y="0"/>
                    </a:lnTo>
                    <a:lnTo>
                      <a:pt x="36" y="3"/>
                    </a:lnTo>
                    <a:lnTo>
                      <a:pt x="36" y="6"/>
                    </a:lnTo>
                    <a:lnTo>
                      <a:pt x="34" y="5"/>
                    </a:lnTo>
                    <a:lnTo>
                      <a:pt x="33" y="5"/>
                    </a:lnTo>
                    <a:lnTo>
                      <a:pt x="31" y="6"/>
                    </a:lnTo>
                    <a:lnTo>
                      <a:pt x="30" y="6"/>
                    </a:lnTo>
                    <a:lnTo>
                      <a:pt x="29" y="7"/>
                    </a:lnTo>
                    <a:lnTo>
                      <a:pt x="28" y="7"/>
                    </a:lnTo>
                    <a:lnTo>
                      <a:pt x="28" y="7"/>
                    </a:lnTo>
                    <a:lnTo>
                      <a:pt x="25" y="7"/>
                    </a:lnTo>
                    <a:lnTo>
                      <a:pt x="23" y="7"/>
                    </a:lnTo>
                    <a:lnTo>
                      <a:pt x="22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17" y="11"/>
                    </a:lnTo>
                    <a:lnTo>
                      <a:pt x="16" y="13"/>
                    </a:lnTo>
                    <a:lnTo>
                      <a:pt x="12" y="11"/>
                    </a:lnTo>
                    <a:lnTo>
                      <a:pt x="8" y="10"/>
                    </a:lnTo>
                    <a:lnTo>
                      <a:pt x="5" y="10"/>
                    </a:lnTo>
                    <a:lnTo>
                      <a:pt x="4" y="11"/>
                    </a:lnTo>
                    <a:lnTo>
                      <a:pt x="0" y="15"/>
                    </a:lnTo>
                    <a:lnTo>
                      <a:pt x="1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19"/>
                    </a:lnTo>
                    <a:lnTo>
                      <a:pt x="2" y="21"/>
                    </a:lnTo>
                    <a:lnTo>
                      <a:pt x="3" y="22"/>
                    </a:lnTo>
                    <a:lnTo>
                      <a:pt x="2" y="26"/>
                    </a:lnTo>
                    <a:lnTo>
                      <a:pt x="5" y="29"/>
                    </a:lnTo>
                    <a:lnTo>
                      <a:pt x="5" y="31"/>
                    </a:lnTo>
                    <a:lnTo>
                      <a:pt x="3" y="32"/>
                    </a:lnTo>
                    <a:lnTo>
                      <a:pt x="3" y="33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50" name="Freeform 458"/>
              <p:cNvSpPr>
                <a:spLocks/>
              </p:cNvSpPr>
              <p:nvPr/>
            </p:nvSpPr>
            <p:spPr bwMode="auto">
              <a:xfrm>
                <a:off x="5463816" y="2739053"/>
                <a:ext cx="65520" cy="38715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3" y="17"/>
                  </a:cxn>
                  <a:cxn ang="0">
                    <a:pos x="12" y="14"/>
                  </a:cxn>
                  <a:cxn ang="0">
                    <a:pos x="13" y="8"/>
                  </a:cxn>
                  <a:cxn ang="0">
                    <a:pos x="27" y="9"/>
                  </a:cxn>
                  <a:cxn ang="0">
                    <a:pos x="46" y="0"/>
                  </a:cxn>
                  <a:cxn ang="0">
                    <a:pos x="46" y="1"/>
                  </a:cxn>
                  <a:cxn ang="0">
                    <a:pos x="33" y="11"/>
                  </a:cxn>
                  <a:cxn ang="0">
                    <a:pos x="36" y="18"/>
                  </a:cxn>
                  <a:cxn ang="0">
                    <a:pos x="27" y="21"/>
                  </a:cxn>
                  <a:cxn ang="0">
                    <a:pos x="15" y="28"/>
                  </a:cxn>
                  <a:cxn ang="0">
                    <a:pos x="13" y="28"/>
                  </a:cxn>
                  <a:cxn ang="0">
                    <a:pos x="8" y="26"/>
                  </a:cxn>
                  <a:cxn ang="0">
                    <a:pos x="2" y="23"/>
                  </a:cxn>
                  <a:cxn ang="0">
                    <a:pos x="0" y="15"/>
                  </a:cxn>
                </a:cxnLst>
                <a:rect l="0" t="0" r="r" b="b"/>
                <a:pathLst>
                  <a:path w="46" h="28">
                    <a:moveTo>
                      <a:pt x="0" y="15"/>
                    </a:moveTo>
                    <a:lnTo>
                      <a:pt x="3" y="17"/>
                    </a:lnTo>
                    <a:lnTo>
                      <a:pt x="12" y="14"/>
                    </a:lnTo>
                    <a:lnTo>
                      <a:pt x="13" y="8"/>
                    </a:lnTo>
                    <a:lnTo>
                      <a:pt x="27" y="9"/>
                    </a:lnTo>
                    <a:lnTo>
                      <a:pt x="46" y="0"/>
                    </a:lnTo>
                    <a:lnTo>
                      <a:pt x="46" y="1"/>
                    </a:lnTo>
                    <a:lnTo>
                      <a:pt x="33" y="11"/>
                    </a:lnTo>
                    <a:lnTo>
                      <a:pt x="36" y="18"/>
                    </a:lnTo>
                    <a:lnTo>
                      <a:pt x="27" y="21"/>
                    </a:lnTo>
                    <a:lnTo>
                      <a:pt x="15" y="28"/>
                    </a:lnTo>
                    <a:lnTo>
                      <a:pt x="13" y="28"/>
                    </a:lnTo>
                    <a:lnTo>
                      <a:pt x="8" y="26"/>
                    </a:lnTo>
                    <a:lnTo>
                      <a:pt x="2" y="23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51" name="Freeform 507"/>
              <p:cNvSpPr>
                <a:spLocks/>
              </p:cNvSpPr>
              <p:nvPr/>
            </p:nvSpPr>
            <p:spPr bwMode="auto">
              <a:xfrm>
                <a:off x="6420985" y="2203959"/>
                <a:ext cx="1353140" cy="912563"/>
              </a:xfrm>
              <a:custGeom>
                <a:avLst/>
                <a:gdLst/>
                <a:ahLst/>
                <a:cxnLst>
                  <a:cxn ang="0">
                    <a:pos x="840" y="88"/>
                  </a:cxn>
                  <a:cxn ang="0">
                    <a:pos x="732" y="24"/>
                  </a:cxn>
                  <a:cxn ang="0">
                    <a:pos x="668" y="88"/>
                  </a:cxn>
                  <a:cxn ang="0">
                    <a:pos x="668" y="88"/>
                  </a:cxn>
                  <a:cxn ang="0">
                    <a:pos x="670" y="90"/>
                  </a:cxn>
                  <a:cxn ang="0">
                    <a:pos x="672" y="92"/>
                  </a:cxn>
                  <a:cxn ang="0">
                    <a:pos x="676" y="92"/>
                  </a:cxn>
                  <a:cxn ang="0">
                    <a:pos x="676" y="94"/>
                  </a:cxn>
                  <a:cxn ang="0">
                    <a:pos x="678" y="94"/>
                  </a:cxn>
                  <a:cxn ang="0">
                    <a:pos x="678" y="94"/>
                  </a:cxn>
                  <a:cxn ang="0">
                    <a:pos x="676" y="92"/>
                  </a:cxn>
                  <a:cxn ang="0">
                    <a:pos x="674" y="92"/>
                  </a:cxn>
                  <a:cxn ang="0">
                    <a:pos x="672" y="90"/>
                  </a:cxn>
                  <a:cxn ang="0">
                    <a:pos x="668" y="90"/>
                  </a:cxn>
                  <a:cxn ang="0">
                    <a:pos x="668" y="88"/>
                  </a:cxn>
                  <a:cxn ang="0">
                    <a:pos x="658" y="108"/>
                  </a:cxn>
                  <a:cxn ang="0">
                    <a:pos x="712" y="158"/>
                  </a:cxn>
                  <a:cxn ang="0">
                    <a:pos x="598" y="202"/>
                  </a:cxn>
                  <a:cxn ang="0">
                    <a:pos x="480" y="276"/>
                  </a:cxn>
                  <a:cxn ang="0">
                    <a:pos x="326" y="202"/>
                  </a:cxn>
                  <a:cxn ang="0">
                    <a:pos x="226" y="118"/>
                  </a:cxn>
                  <a:cxn ang="0">
                    <a:pos x="222" y="114"/>
                  </a:cxn>
                  <a:cxn ang="0">
                    <a:pos x="220" y="116"/>
                  </a:cxn>
                  <a:cxn ang="0">
                    <a:pos x="218" y="122"/>
                  </a:cxn>
                  <a:cxn ang="0">
                    <a:pos x="218" y="122"/>
                  </a:cxn>
                  <a:cxn ang="0">
                    <a:pos x="218" y="122"/>
                  </a:cxn>
                  <a:cxn ang="0">
                    <a:pos x="222" y="114"/>
                  </a:cxn>
                  <a:cxn ang="0">
                    <a:pos x="218" y="108"/>
                  </a:cxn>
                  <a:cxn ang="0">
                    <a:pos x="208" y="114"/>
                  </a:cxn>
                  <a:cxn ang="0">
                    <a:pos x="142" y="142"/>
                  </a:cxn>
                  <a:cxn ang="0">
                    <a:pos x="88" y="256"/>
                  </a:cxn>
                  <a:cxn ang="0">
                    <a:pos x="4" y="306"/>
                  </a:cxn>
                  <a:cxn ang="0">
                    <a:pos x="14" y="350"/>
                  </a:cxn>
                  <a:cxn ang="0">
                    <a:pos x="30" y="370"/>
                  </a:cxn>
                  <a:cxn ang="0">
                    <a:pos x="94" y="390"/>
                  </a:cxn>
                  <a:cxn ang="0">
                    <a:pos x="84" y="444"/>
                  </a:cxn>
                  <a:cxn ang="0">
                    <a:pos x="108" y="488"/>
                  </a:cxn>
                  <a:cxn ang="0">
                    <a:pos x="148" y="508"/>
                  </a:cxn>
                  <a:cxn ang="0">
                    <a:pos x="218" y="536"/>
                  </a:cxn>
                  <a:cxn ang="0">
                    <a:pos x="262" y="546"/>
                  </a:cxn>
                  <a:cxn ang="0">
                    <a:pos x="316" y="512"/>
                  </a:cxn>
                  <a:cxn ang="0">
                    <a:pos x="370" y="528"/>
                  </a:cxn>
                  <a:cxn ang="0">
                    <a:pos x="376" y="586"/>
                  </a:cxn>
                  <a:cxn ang="0">
                    <a:pos x="400" y="616"/>
                  </a:cxn>
                  <a:cxn ang="0">
                    <a:pos x="420" y="640"/>
                  </a:cxn>
                  <a:cxn ang="0">
                    <a:pos x="500" y="616"/>
                  </a:cxn>
                  <a:cxn ang="0">
                    <a:pos x="534" y="640"/>
                  </a:cxn>
                  <a:cxn ang="0">
                    <a:pos x="608" y="630"/>
                  </a:cxn>
                  <a:cxn ang="0">
                    <a:pos x="632" y="626"/>
                  </a:cxn>
                  <a:cxn ang="0">
                    <a:pos x="702" y="582"/>
                  </a:cxn>
                  <a:cxn ang="0">
                    <a:pos x="742" y="512"/>
                  </a:cxn>
                  <a:cxn ang="0">
                    <a:pos x="742" y="472"/>
                  </a:cxn>
                  <a:cxn ang="0">
                    <a:pos x="716" y="398"/>
                  </a:cxn>
                  <a:cxn ang="0">
                    <a:pos x="752" y="360"/>
                  </a:cxn>
                  <a:cxn ang="0">
                    <a:pos x="702" y="354"/>
                  </a:cxn>
                  <a:cxn ang="0">
                    <a:pos x="706" y="320"/>
                  </a:cxn>
                  <a:cxn ang="0">
                    <a:pos x="756" y="290"/>
                  </a:cxn>
                  <a:cxn ang="0">
                    <a:pos x="762" y="316"/>
                  </a:cxn>
                  <a:cxn ang="0">
                    <a:pos x="818" y="262"/>
                  </a:cxn>
                  <a:cxn ang="0">
                    <a:pos x="890" y="252"/>
                  </a:cxn>
                  <a:cxn ang="0">
                    <a:pos x="950" y="118"/>
                  </a:cxn>
                </a:cxnLst>
                <a:rect l="0" t="0" r="r" b="b"/>
                <a:pathLst>
                  <a:path w="950" h="660">
                    <a:moveTo>
                      <a:pt x="890" y="118"/>
                    </a:moveTo>
                    <a:lnTo>
                      <a:pt x="890" y="118"/>
                    </a:lnTo>
                    <a:lnTo>
                      <a:pt x="880" y="98"/>
                    </a:lnTo>
                    <a:lnTo>
                      <a:pt x="880" y="98"/>
                    </a:lnTo>
                    <a:lnTo>
                      <a:pt x="840" y="88"/>
                    </a:lnTo>
                    <a:lnTo>
                      <a:pt x="840" y="88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746" y="0"/>
                    </a:lnTo>
                    <a:lnTo>
                      <a:pt x="746" y="0"/>
                    </a:lnTo>
                    <a:lnTo>
                      <a:pt x="732" y="24"/>
                    </a:lnTo>
                    <a:lnTo>
                      <a:pt x="732" y="24"/>
                    </a:lnTo>
                    <a:lnTo>
                      <a:pt x="702" y="78"/>
                    </a:lnTo>
                    <a:lnTo>
                      <a:pt x="702" y="78"/>
                    </a:lnTo>
                    <a:lnTo>
                      <a:pt x="672" y="78"/>
                    </a:lnTo>
                    <a:lnTo>
                      <a:pt x="672" y="7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90"/>
                    </a:lnTo>
                    <a:lnTo>
                      <a:pt x="668" y="90"/>
                    </a:lnTo>
                    <a:lnTo>
                      <a:pt x="670" y="90"/>
                    </a:lnTo>
                    <a:lnTo>
                      <a:pt x="670" y="90"/>
                    </a:lnTo>
                    <a:lnTo>
                      <a:pt x="670" y="90"/>
                    </a:lnTo>
                    <a:lnTo>
                      <a:pt x="670" y="90"/>
                    </a:lnTo>
                    <a:lnTo>
                      <a:pt x="672" y="90"/>
                    </a:lnTo>
                    <a:lnTo>
                      <a:pt x="672" y="90"/>
                    </a:lnTo>
                    <a:lnTo>
                      <a:pt x="672" y="92"/>
                    </a:lnTo>
                    <a:lnTo>
                      <a:pt x="672" y="92"/>
                    </a:lnTo>
                    <a:lnTo>
                      <a:pt x="674" y="92"/>
                    </a:lnTo>
                    <a:lnTo>
                      <a:pt x="674" y="92"/>
                    </a:lnTo>
                    <a:lnTo>
                      <a:pt x="674" y="92"/>
                    </a:lnTo>
                    <a:lnTo>
                      <a:pt x="674" y="92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76" y="94"/>
                    </a:lnTo>
                    <a:lnTo>
                      <a:pt x="676" y="94"/>
                    </a:lnTo>
                    <a:lnTo>
                      <a:pt x="676" y="94"/>
                    </a:lnTo>
                    <a:lnTo>
                      <a:pt x="676" y="94"/>
                    </a:lnTo>
                    <a:lnTo>
                      <a:pt x="678" y="94"/>
                    </a:lnTo>
                    <a:lnTo>
                      <a:pt x="678" y="94"/>
                    </a:lnTo>
                    <a:lnTo>
                      <a:pt x="678" y="94"/>
                    </a:lnTo>
                    <a:lnTo>
                      <a:pt x="678" y="94"/>
                    </a:lnTo>
                    <a:lnTo>
                      <a:pt x="678" y="94"/>
                    </a:lnTo>
                    <a:lnTo>
                      <a:pt x="678" y="94"/>
                    </a:lnTo>
                    <a:lnTo>
                      <a:pt x="678" y="94"/>
                    </a:lnTo>
                    <a:lnTo>
                      <a:pt x="678" y="94"/>
                    </a:lnTo>
                    <a:lnTo>
                      <a:pt x="678" y="94"/>
                    </a:lnTo>
                    <a:lnTo>
                      <a:pt x="678" y="94"/>
                    </a:lnTo>
                    <a:lnTo>
                      <a:pt x="676" y="94"/>
                    </a:lnTo>
                    <a:lnTo>
                      <a:pt x="676" y="94"/>
                    </a:lnTo>
                    <a:lnTo>
                      <a:pt x="676" y="94"/>
                    </a:lnTo>
                    <a:lnTo>
                      <a:pt x="676" y="94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74" y="92"/>
                    </a:lnTo>
                    <a:lnTo>
                      <a:pt x="674" y="92"/>
                    </a:lnTo>
                    <a:lnTo>
                      <a:pt x="674" y="92"/>
                    </a:lnTo>
                    <a:lnTo>
                      <a:pt x="674" y="92"/>
                    </a:lnTo>
                    <a:lnTo>
                      <a:pt x="672" y="92"/>
                    </a:lnTo>
                    <a:lnTo>
                      <a:pt x="672" y="92"/>
                    </a:lnTo>
                    <a:lnTo>
                      <a:pt x="672" y="90"/>
                    </a:lnTo>
                    <a:lnTo>
                      <a:pt x="672" y="90"/>
                    </a:lnTo>
                    <a:lnTo>
                      <a:pt x="670" y="90"/>
                    </a:lnTo>
                    <a:lnTo>
                      <a:pt x="670" y="90"/>
                    </a:lnTo>
                    <a:lnTo>
                      <a:pt x="670" y="90"/>
                    </a:lnTo>
                    <a:lnTo>
                      <a:pt x="670" y="90"/>
                    </a:lnTo>
                    <a:lnTo>
                      <a:pt x="668" y="90"/>
                    </a:lnTo>
                    <a:lnTo>
                      <a:pt x="668" y="90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68" y="88"/>
                    </a:lnTo>
                    <a:lnTo>
                      <a:pt x="658" y="108"/>
                    </a:lnTo>
                    <a:lnTo>
                      <a:pt x="658" y="108"/>
                    </a:lnTo>
                    <a:lnTo>
                      <a:pt x="658" y="132"/>
                    </a:lnTo>
                    <a:lnTo>
                      <a:pt x="658" y="132"/>
                    </a:lnTo>
                    <a:lnTo>
                      <a:pt x="702" y="138"/>
                    </a:lnTo>
                    <a:lnTo>
                      <a:pt x="702" y="138"/>
                    </a:lnTo>
                    <a:lnTo>
                      <a:pt x="712" y="158"/>
                    </a:lnTo>
                    <a:lnTo>
                      <a:pt x="712" y="158"/>
                    </a:lnTo>
                    <a:lnTo>
                      <a:pt x="668" y="172"/>
                    </a:lnTo>
                    <a:lnTo>
                      <a:pt x="668" y="172"/>
                    </a:lnTo>
                    <a:lnTo>
                      <a:pt x="632" y="188"/>
                    </a:lnTo>
                    <a:lnTo>
                      <a:pt x="632" y="188"/>
                    </a:lnTo>
                    <a:lnTo>
                      <a:pt x="598" y="202"/>
                    </a:lnTo>
                    <a:lnTo>
                      <a:pt x="598" y="202"/>
                    </a:lnTo>
                    <a:lnTo>
                      <a:pt x="588" y="236"/>
                    </a:lnTo>
                    <a:lnTo>
                      <a:pt x="588" y="236"/>
                    </a:lnTo>
                    <a:lnTo>
                      <a:pt x="534" y="242"/>
                    </a:lnTo>
                    <a:lnTo>
                      <a:pt x="534" y="242"/>
                    </a:lnTo>
                    <a:lnTo>
                      <a:pt x="480" y="276"/>
                    </a:lnTo>
                    <a:lnTo>
                      <a:pt x="480" y="276"/>
                    </a:lnTo>
                    <a:lnTo>
                      <a:pt x="430" y="252"/>
                    </a:lnTo>
                    <a:lnTo>
                      <a:pt x="430" y="252"/>
                    </a:lnTo>
                    <a:lnTo>
                      <a:pt x="370" y="246"/>
                    </a:lnTo>
                    <a:lnTo>
                      <a:pt x="370" y="246"/>
                    </a:lnTo>
                    <a:lnTo>
                      <a:pt x="326" y="202"/>
                    </a:lnTo>
                    <a:lnTo>
                      <a:pt x="326" y="202"/>
                    </a:lnTo>
                    <a:lnTo>
                      <a:pt x="262" y="182"/>
                    </a:lnTo>
                    <a:lnTo>
                      <a:pt x="262" y="182"/>
                    </a:lnTo>
                    <a:lnTo>
                      <a:pt x="256" y="132"/>
                    </a:lnTo>
                    <a:lnTo>
                      <a:pt x="256" y="132"/>
                    </a:lnTo>
                    <a:lnTo>
                      <a:pt x="226" y="118"/>
                    </a:lnTo>
                    <a:lnTo>
                      <a:pt x="226" y="118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0" y="116"/>
                    </a:lnTo>
                    <a:lnTo>
                      <a:pt x="220" y="116"/>
                    </a:lnTo>
                    <a:lnTo>
                      <a:pt x="218" y="120"/>
                    </a:lnTo>
                    <a:lnTo>
                      <a:pt x="218" y="120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4"/>
                    </a:lnTo>
                    <a:lnTo>
                      <a:pt x="218" y="124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2"/>
                    </a:lnTo>
                    <a:lnTo>
                      <a:pt x="218" y="120"/>
                    </a:lnTo>
                    <a:lnTo>
                      <a:pt x="218" y="120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22" y="114"/>
                    </a:lnTo>
                    <a:lnTo>
                      <a:pt x="218" y="108"/>
                    </a:lnTo>
                    <a:lnTo>
                      <a:pt x="218" y="108"/>
                    </a:lnTo>
                    <a:lnTo>
                      <a:pt x="208" y="114"/>
                    </a:lnTo>
                    <a:lnTo>
                      <a:pt x="208" y="114"/>
                    </a:lnTo>
                    <a:lnTo>
                      <a:pt x="208" y="124"/>
                    </a:lnTo>
                    <a:lnTo>
                      <a:pt x="208" y="124"/>
                    </a:lnTo>
                    <a:lnTo>
                      <a:pt x="208" y="114"/>
                    </a:lnTo>
                    <a:lnTo>
                      <a:pt x="208" y="114"/>
                    </a:lnTo>
                    <a:lnTo>
                      <a:pt x="192" y="118"/>
                    </a:lnTo>
                    <a:lnTo>
                      <a:pt x="192" y="118"/>
                    </a:lnTo>
                    <a:lnTo>
                      <a:pt x="182" y="148"/>
                    </a:lnTo>
                    <a:lnTo>
                      <a:pt x="182" y="148"/>
                    </a:lnTo>
                    <a:lnTo>
                      <a:pt x="142" y="142"/>
                    </a:lnTo>
                    <a:lnTo>
                      <a:pt x="142" y="142"/>
                    </a:lnTo>
                    <a:lnTo>
                      <a:pt x="132" y="192"/>
                    </a:lnTo>
                    <a:lnTo>
                      <a:pt x="132" y="192"/>
                    </a:lnTo>
                    <a:lnTo>
                      <a:pt x="98" y="198"/>
                    </a:lnTo>
                    <a:lnTo>
                      <a:pt x="98" y="198"/>
                    </a:lnTo>
                    <a:lnTo>
                      <a:pt x="88" y="256"/>
                    </a:lnTo>
                    <a:lnTo>
                      <a:pt x="88" y="256"/>
                    </a:lnTo>
                    <a:lnTo>
                      <a:pt x="68" y="276"/>
                    </a:lnTo>
                    <a:lnTo>
                      <a:pt x="68" y="276"/>
                    </a:lnTo>
                    <a:lnTo>
                      <a:pt x="44" y="296"/>
                    </a:lnTo>
                    <a:lnTo>
                      <a:pt x="44" y="296"/>
                    </a:lnTo>
                    <a:lnTo>
                      <a:pt x="4" y="306"/>
                    </a:lnTo>
                    <a:lnTo>
                      <a:pt x="4" y="306"/>
                    </a:lnTo>
                    <a:lnTo>
                      <a:pt x="0" y="326"/>
                    </a:lnTo>
                    <a:lnTo>
                      <a:pt x="0" y="326"/>
                    </a:lnTo>
                    <a:lnTo>
                      <a:pt x="10" y="334"/>
                    </a:lnTo>
                    <a:lnTo>
                      <a:pt x="10" y="334"/>
                    </a:lnTo>
                    <a:lnTo>
                      <a:pt x="14" y="350"/>
                    </a:lnTo>
                    <a:lnTo>
                      <a:pt x="14" y="350"/>
                    </a:lnTo>
                    <a:lnTo>
                      <a:pt x="4" y="354"/>
                    </a:lnTo>
                    <a:lnTo>
                      <a:pt x="4" y="354"/>
                    </a:lnTo>
                    <a:lnTo>
                      <a:pt x="14" y="364"/>
                    </a:lnTo>
                    <a:lnTo>
                      <a:pt x="14" y="364"/>
                    </a:lnTo>
                    <a:lnTo>
                      <a:pt x="30" y="370"/>
                    </a:lnTo>
                    <a:lnTo>
                      <a:pt x="30" y="370"/>
                    </a:lnTo>
                    <a:lnTo>
                      <a:pt x="44" y="390"/>
                    </a:lnTo>
                    <a:lnTo>
                      <a:pt x="44" y="390"/>
                    </a:lnTo>
                    <a:lnTo>
                      <a:pt x="64" y="390"/>
                    </a:lnTo>
                    <a:lnTo>
                      <a:pt x="64" y="390"/>
                    </a:lnTo>
                    <a:lnTo>
                      <a:pt x="94" y="390"/>
                    </a:lnTo>
                    <a:lnTo>
                      <a:pt x="94" y="390"/>
                    </a:lnTo>
                    <a:lnTo>
                      <a:pt x="98" y="398"/>
                    </a:lnTo>
                    <a:lnTo>
                      <a:pt x="98" y="398"/>
                    </a:lnTo>
                    <a:lnTo>
                      <a:pt x="78" y="428"/>
                    </a:lnTo>
                    <a:lnTo>
                      <a:pt x="78" y="428"/>
                    </a:lnTo>
                    <a:lnTo>
                      <a:pt x="84" y="444"/>
                    </a:lnTo>
                    <a:lnTo>
                      <a:pt x="84" y="444"/>
                    </a:lnTo>
                    <a:lnTo>
                      <a:pt x="74" y="458"/>
                    </a:lnTo>
                    <a:lnTo>
                      <a:pt x="74" y="458"/>
                    </a:lnTo>
                    <a:lnTo>
                      <a:pt x="84" y="478"/>
                    </a:lnTo>
                    <a:lnTo>
                      <a:pt x="84" y="478"/>
                    </a:lnTo>
                    <a:lnTo>
                      <a:pt x="108" y="488"/>
                    </a:lnTo>
                    <a:lnTo>
                      <a:pt x="108" y="488"/>
                    </a:lnTo>
                    <a:lnTo>
                      <a:pt x="104" y="492"/>
                    </a:lnTo>
                    <a:lnTo>
                      <a:pt x="104" y="492"/>
                    </a:lnTo>
                    <a:lnTo>
                      <a:pt x="114" y="492"/>
                    </a:lnTo>
                    <a:lnTo>
                      <a:pt x="114" y="492"/>
                    </a:lnTo>
                    <a:lnTo>
                      <a:pt x="148" y="508"/>
                    </a:lnTo>
                    <a:lnTo>
                      <a:pt x="148" y="508"/>
                    </a:lnTo>
                    <a:lnTo>
                      <a:pt x="178" y="522"/>
                    </a:lnTo>
                    <a:lnTo>
                      <a:pt x="178" y="522"/>
                    </a:lnTo>
                    <a:lnTo>
                      <a:pt x="208" y="528"/>
                    </a:lnTo>
                    <a:lnTo>
                      <a:pt x="208" y="528"/>
                    </a:lnTo>
                    <a:lnTo>
                      <a:pt x="218" y="536"/>
                    </a:lnTo>
                    <a:lnTo>
                      <a:pt x="218" y="536"/>
                    </a:lnTo>
                    <a:lnTo>
                      <a:pt x="226" y="536"/>
                    </a:lnTo>
                    <a:lnTo>
                      <a:pt x="226" y="536"/>
                    </a:lnTo>
                    <a:lnTo>
                      <a:pt x="242" y="546"/>
                    </a:lnTo>
                    <a:lnTo>
                      <a:pt x="242" y="546"/>
                    </a:lnTo>
                    <a:lnTo>
                      <a:pt x="262" y="546"/>
                    </a:lnTo>
                    <a:lnTo>
                      <a:pt x="262" y="546"/>
                    </a:lnTo>
                    <a:lnTo>
                      <a:pt x="282" y="546"/>
                    </a:lnTo>
                    <a:lnTo>
                      <a:pt x="282" y="546"/>
                    </a:lnTo>
                    <a:lnTo>
                      <a:pt x="296" y="528"/>
                    </a:lnTo>
                    <a:lnTo>
                      <a:pt x="296" y="528"/>
                    </a:lnTo>
                    <a:lnTo>
                      <a:pt x="316" y="512"/>
                    </a:lnTo>
                    <a:lnTo>
                      <a:pt x="316" y="512"/>
                    </a:lnTo>
                    <a:lnTo>
                      <a:pt x="340" y="512"/>
                    </a:lnTo>
                    <a:lnTo>
                      <a:pt x="340" y="512"/>
                    </a:lnTo>
                    <a:lnTo>
                      <a:pt x="360" y="528"/>
                    </a:lnTo>
                    <a:lnTo>
                      <a:pt x="360" y="528"/>
                    </a:lnTo>
                    <a:lnTo>
                      <a:pt x="370" y="528"/>
                    </a:lnTo>
                    <a:lnTo>
                      <a:pt x="370" y="528"/>
                    </a:lnTo>
                    <a:lnTo>
                      <a:pt x="380" y="532"/>
                    </a:lnTo>
                    <a:lnTo>
                      <a:pt x="380" y="532"/>
                    </a:lnTo>
                    <a:lnTo>
                      <a:pt x="386" y="556"/>
                    </a:lnTo>
                    <a:lnTo>
                      <a:pt x="386" y="556"/>
                    </a:lnTo>
                    <a:lnTo>
                      <a:pt x="376" y="586"/>
                    </a:lnTo>
                    <a:lnTo>
                      <a:pt x="376" y="586"/>
                    </a:lnTo>
                    <a:lnTo>
                      <a:pt x="376" y="596"/>
                    </a:lnTo>
                    <a:lnTo>
                      <a:pt x="376" y="596"/>
                    </a:lnTo>
                    <a:lnTo>
                      <a:pt x="390" y="600"/>
                    </a:lnTo>
                    <a:lnTo>
                      <a:pt x="390" y="600"/>
                    </a:lnTo>
                    <a:lnTo>
                      <a:pt x="400" y="616"/>
                    </a:lnTo>
                    <a:lnTo>
                      <a:pt x="400" y="616"/>
                    </a:lnTo>
                    <a:lnTo>
                      <a:pt x="400" y="626"/>
                    </a:lnTo>
                    <a:lnTo>
                      <a:pt x="400" y="626"/>
                    </a:lnTo>
                    <a:lnTo>
                      <a:pt x="424" y="636"/>
                    </a:lnTo>
                    <a:lnTo>
                      <a:pt x="424" y="636"/>
                    </a:lnTo>
                    <a:lnTo>
                      <a:pt x="420" y="640"/>
                    </a:lnTo>
                    <a:lnTo>
                      <a:pt x="420" y="640"/>
                    </a:lnTo>
                    <a:lnTo>
                      <a:pt x="444" y="636"/>
                    </a:lnTo>
                    <a:lnTo>
                      <a:pt x="444" y="636"/>
                    </a:lnTo>
                    <a:lnTo>
                      <a:pt x="450" y="616"/>
                    </a:lnTo>
                    <a:lnTo>
                      <a:pt x="450" y="616"/>
                    </a:lnTo>
                    <a:lnTo>
                      <a:pt x="500" y="616"/>
                    </a:lnTo>
                    <a:lnTo>
                      <a:pt x="500" y="616"/>
                    </a:lnTo>
                    <a:lnTo>
                      <a:pt x="518" y="630"/>
                    </a:lnTo>
                    <a:lnTo>
                      <a:pt x="518" y="630"/>
                    </a:lnTo>
                    <a:lnTo>
                      <a:pt x="524" y="646"/>
                    </a:lnTo>
                    <a:lnTo>
                      <a:pt x="524" y="646"/>
                    </a:lnTo>
                    <a:lnTo>
                      <a:pt x="534" y="640"/>
                    </a:lnTo>
                    <a:lnTo>
                      <a:pt x="534" y="640"/>
                    </a:lnTo>
                    <a:lnTo>
                      <a:pt x="568" y="660"/>
                    </a:lnTo>
                    <a:lnTo>
                      <a:pt x="568" y="660"/>
                    </a:lnTo>
                    <a:lnTo>
                      <a:pt x="568" y="646"/>
                    </a:lnTo>
                    <a:lnTo>
                      <a:pt x="568" y="646"/>
                    </a:lnTo>
                    <a:lnTo>
                      <a:pt x="608" y="630"/>
                    </a:lnTo>
                    <a:lnTo>
                      <a:pt x="608" y="630"/>
                    </a:lnTo>
                    <a:lnTo>
                      <a:pt x="612" y="626"/>
                    </a:lnTo>
                    <a:lnTo>
                      <a:pt x="612" y="626"/>
                    </a:lnTo>
                    <a:lnTo>
                      <a:pt x="622" y="620"/>
                    </a:lnTo>
                    <a:lnTo>
                      <a:pt x="622" y="620"/>
                    </a:lnTo>
                    <a:lnTo>
                      <a:pt x="632" y="626"/>
                    </a:lnTo>
                    <a:lnTo>
                      <a:pt x="632" y="626"/>
                    </a:lnTo>
                    <a:lnTo>
                      <a:pt x="652" y="616"/>
                    </a:lnTo>
                    <a:lnTo>
                      <a:pt x="652" y="616"/>
                    </a:lnTo>
                    <a:lnTo>
                      <a:pt x="678" y="600"/>
                    </a:lnTo>
                    <a:lnTo>
                      <a:pt x="678" y="600"/>
                    </a:lnTo>
                    <a:lnTo>
                      <a:pt x="702" y="582"/>
                    </a:lnTo>
                    <a:lnTo>
                      <a:pt x="702" y="582"/>
                    </a:lnTo>
                    <a:lnTo>
                      <a:pt x="712" y="562"/>
                    </a:lnTo>
                    <a:lnTo>
                      <a:pt x="712" y="562"/>
                    </a:lnTo>
                    <a:lnTo>
                      <a:pt x="726" y="542"/>
                    </a:lnTo>
                    <a:lnTo>
                      <a:pt x="726" y="542"/>
                    </a:lnTo>
                    <a:lnTo>
                      <a:pt x="742" y="512"/>
                    </a:lnTo>
                    <a:lnTo>
                      <a:pt x="742" y="512"/>
                    </a:lnTo>
                    <a:lnTo>
                      <a:pt x="742" y="498"/>
                    </a:lnTo>
                    <a:lnTo>
                      <a:pt x="742" y="498"/>
                    </a:lnTo>
                    <a:lnTo>
                      <a:pt x="736" y="488"/>
                    </a:lnTo>
                    <a:lnTo>
                      <a:pt x="736" y="488"/>
                    </a:lnTo>
                    <a:lnTo>
                      <a:pt x="742" y="472"/>
                    </a:lnTo>
                    <a:lnTo>
                      <a:pt x="742" y="472"/>
                    </a:lnTo>
                    <a:lnTo>
                      <a:pt x="736" y="454"/>
                    </a:lnTo>
                    <a:lnTo>
                      <a:pt x="736" y="454"/>
                    </a:lnTo>
                    <a:lnTo>
                      <a:pt x="712" y="404"/>
                    </a:lnTo>
                    <a:lnTo>
                      <a:pt x="712" y="404"/>
                    </a:lnTo>
                    <a:lnTo>
                      <a:pt x="716" y="398"/>
                    </a:lnTo>
                    <a:lnTo>
                      <a:pt x="716" y="398"/>
                    </a:lnTo>
                    <a:lnTo>
                      <a:pt x="736" y="374"/>
                    </a:lnTo>
                    <a:lnTo>
                      <a:pt x="752" y="370"/>
                    </a:lnTo>
                    <a:lnTo>
                      <a:pt x="752" y="370"/>
                    </a:lnTo>
                    <a:lnTo>
                      <a:pt x="754" y="368"/>
                    </a:lnTo>
                    <a:lnTo>
                      <a:pt x="754" y="364"/>
                    </a:lnTo>
                    <a:lnTo>
                      <a:pt x="752" y="360"/>
                    </a:lnTo>
                    <a:lnTo>
                      <a:pt x="752" y="360"/>
                    </a:lnTo>
                    <a:lnTo>
                      <a:pt x="726" y="354"/>
                    </a:lnTo>
                    <a:lnTo>
                      <a:pt x="726" y="354"/>
                    </a:lnTo>
                    <a:lnTo>
                      <a:pt x="712" y="360"/>
                    </a:lnTo>
                    <a:lnTo>
                      <a:pt x="712" y="360"/>
                    </a:lnTo>
                    <a:lnTo>
                      <a:pt x="702" y="354"/>
                    </a:lnTo>
                    <a:lnTo>
                      <a:pt x="702" y="354"/>
                    </a:lnTo>
                    <a:lnTo>
                      <a:pt x="692" y="340"/>
                    </a:lnTo>
                    <a:lnTo>
                      <a:pt x="692" y="340"/>
                    </a:lnTo>
                    <a:lnTo>
                      <a:pt x="682" y="330"/>
                    </a:lnTo>
                    <a:lnTo>
                      <a:pt x="682" y="330"/>
                    </a:lnTo>
                    <a:lnTo>
                      <a:pt x="706" y="320"/>
                    </a:lnTo>
                    <a:lnTo>
                      <a:pt x="706" y="320"/>
                    </a:lnTo>
                    <a:lnTo>
                      <a:pt x="722" y="306"/>
                    </a:lnTo>
                    <a:lnTo>
                      <a:pt x="722" y="306"/>
                    </a:lnTo>
                    <a:lnTo>
                      <a:pt x="746" y="290"/>
                    </a:lnTo>
                    <a:lnTo>
                      <a:pt x="746" y="290"/>
                    </a:lnTo>
                    <a:lnTo>
                      <a:pt x="756" y="290"/>
                    </a:lnTo>
                    <a:lnTo>
                      <a:pt x="756" y="290"/>
                    </a:lnTo>
                    <a:lnTo>
                      <a:pt x="742" y="310"/>
                    </a:lnTo>
                    <a:lnTo>
                      <a:pt x="742" y="310"/>
                    </a:lnTo>
                    <a:lnTo>
                      <a:pt x="752" y="320"/>
                    </a:lnTo>
                    <a:lnTo>
                      <a:pt x="752" y="320"/>
                    </a:lnTo>
                    <a:lnTo>
                      <a:pt x="762" y="316"/>
                    </a:lnTo>
                    <a:lnTo>
                      <a:pt x="762" y="316"/>
                    </a:lnTo>
                    <a:lnTo>
                      <a:pt x="786" y="306"/>
                    </a:lnTo>
                    <a:lnTo>
                      <a:pt x="792" y="284"/>
                    </a:lnTo>
                    <a:lnTo>
                      <a:pt x="806" y="272"/>
                    </a:lnTo>
                    <a:lnTo>
                      <a:pt x="820" y="282"/>
                    </a:lnTo>
                    <a:lnTo>
                      <a:pt x="818" y="262"/>
                    </a:lnTo>
                    <a:lnTo>
                      <a:pt x="838" y="250"/>
                    </a:lnTo>
                    <a:lnTo>
                      <a:pt x="864" y="254"/>
                    </a:lnTo>
                    <a:lnTo>
                      <a:pt x="864" y="254"/>
                    </a:lnTo>
                    <a:lnTo>
                      <a:pt x="876" y="246"/>
                    </a:lnTo>
                    <a:lnTo>
                      <a:pt x="876" y="246"/>
                    </a:lnTo>
                    <a:lnTo>
                      <a:pt x="890" y="252"/>
                    </a:lnTo>
                    <a:lnTo>
                      <a:pt x="890" y="252"/>
                    </a:lnTo>
                    <a:lnTo>
                      <a:pt x="900" y="198"/>
                    </a:lnTo>
                    <a:lnTo>
                      <a:pt x="924" y="192"/>
                    </a:lnTo>
                    <a:lnTo>
                      <a:pt x="924" y="192"/>
                    </a:lnTo>
                    <a:lnTo>
                      <a:pt x="950" y="118"/>
                    </a:lnTo>
                    <a:lnTo>
                      <a:pt x="950" y="118"/>
                    </a:lnTo>
                    <a:lnTo>
                      <a:pt x="890" y="118"/>
                    </a:lnTo>
                    <a:lnTo>
                      <a:pt x="890" y="118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52" name="Freeform 260"/>
              <p:cNvSpPr>
                <a:spLocks/>
              </p:cNvSpPr>
              <p:nvPr/>
            </p:nvSpPr>
            <p:spPr bwMode="auto">
              <a:xfrm>
                <a:off x="6546328" y="3362638"/>
                <a:ext cx="51277" cy="59455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24"/>
                  </a:cxn>
                  <a:cxn ang="0">
                    <a:pos x="6" y="54"/>
                  </a:cxn>
                  <a:cxn ang="0">
                    <a:pos x="30" y="54"/>
                  </a:cxn>
                  <a:cxn ang="0">
                    <a:pos x="42" y="30"/>
                  </a:cxn>
                  <a:cxn ang="0">
                    <a:pos x="6" y="0"/>
                  </a:cxn>
                </a:cxnLst>
                <a:rect l="0" t="0" r="r" b="b"/>
                <a:pathLst>
                  <a:path w="42" h="54">
                    <a:moveTo>
                      <a:pt x="6" y="0"/>
                    </a:moveTo>
                    <a:lnTo>
                      <a:pt x="0" y="24"/>
                    </a:lnTo>
                    <a:lnTo>
                      <a:pt x="6" y="54"/>
                    </a:lnTo>
                    <a:lnTo>
                      <a:pt x="30" y="54"/>
                    </a:lnTo>
                    <a:lnTo>
                      <a:pt x="42" y="3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53" name="Freeform 261"/>
              <p:cNvSpPr>
                <a:spLocks/>
              </p:cNvSpPr>
              <p:nvPr/>
            </p:nvSpPr>
            <p:spPr bwMode="auto">
              <a:xfrm>
                <a:off x="7195835" y="3116522"/>
                <a:ext cx="48428" cy="4701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12" y="12"/>
                  </a:cxn>
                  <a:cxn ang="0">
                    <a:pos x="30" y="0"/>
                  </a:cxn>
                  <a:cxn ang="0">
                    <a:pos x="42" y="12"/>
                  </a:cxn>
                  <a:cxn ang="0">
                    <a:pos x="30" y="30"/>
                  </a:cxn>
                  <a:cxn ang="0">
                    <a:pos x="12" y="42"/>
                  </a:cxn>
                  <a:cxn ang="0">
                    <a:pos x="0" y="30"/>
                  </a:cxn>
                </a:cxnLst>
                <a:rect l="0" t="0" r="r" b="b"/>
                <a:pathLst>
                  <a:path w="42" h="42">
                    <a:moveTo>
                      <a:pt x="0" y="30"/>
                    </a:moveTo>
                    <a:lnTo>
                      <a:pt x="12" y="12"/>
                    </a:lnTo>
                    <a:lnTo>
                      <a:pt x="30" y="0"/>
                    </a:lnTo>
                    <a:lnTo>
                      <a:pt x="42" y="12"/>
                    </a:lnTo>
                    <a:lnTo>
                      <a:pt x="30" y="30"/>
                    </a:lnTo>
                    <a:lnTo>
                      <a:pt x="12" y="42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54" name="Freeform 262"/>
              <p:cNvSpPr>
                <a:spLocks/>
              </p:cNvSpPr>
              <p:nvPr/>
            </p:nvSpPr>
            <p:spPr bwMode="auto">
              <a:xfrm>
                <a:off x="7456492" y="3000378"/>
                <a:ext cx="28487" cy="81578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0" y="18"/>
                  </a:cxn>
                  <a:cxn ang="0">
                    <a:pos x="24" y="0"/>
                  </a:cxn>
                  <a:cxn ang="0">
                    <a:pos x="24" y="24"/>
                  </a:cxn>
                  <a:cxn ang="0">
                    <a:pos x="6" y="72"/>
                  </a:cxn>
                  <a:cxn ang="0">
                    <a:pos x="0" y="42"/>
                  </a:cxn>
                </a:cxnLst>
                <a:rect l="0" t="0" r="r" b="b"/>
                <a:pathLst>
                  <a:path w="24" h="72">
                    <a:moveTo>
                      <a:pt x="0" y="42"/>
                    </a:moveTo>
                    <a:lnTo>
                      <a:pt x="0" y="18"/>
                    </a:lnTo>
                    <a:lnTo>
                      <a:pt x="24" y="0"/>
                    </a:lnTo>
                    <a:lnTo>
                      <a:pt x="24" y="24"/>
                    </a:lnTo>
                    <a:lnTo>
                      <a:pt x="6" y="72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55" name="Freeform 263"/>
              <p:cNvSpPr>
                <a:spLocks/>
              </p:cNvSpPr>
              <p:nvPr/>
            </p:nvSpPr>
            <p:spPr bwMode="auto">
              <a:xfrm>
                <a:off x="7667297" y="2788830"/>
                <a:ext cx="41307" cy="60838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6" y="36"/>
                  </a:cxn>
                  <a:cxn ang="0">
                    <a:pos x="12" y="54"/>
                  </a:cxn>
                  <a:cxn ang="0">
                    <a:pos x="30" y="42"/>
                  </a:cxn>
                  <a:cxn ang="0">
                    <a:pos x="36" y="18"/>
                  </a:cxn>
                  <a:cxn ang="0">
                    <a:pos x="30" y="0"/>
                  </a:cxn>
                  <a:cxn ang="0">
                    <a:pos x="0" y="18"/>
                  </a:cxn>
                </a:cxnLst>
                <a:rect l="0" t="0" r="r" b="b"/>
                <a:pathLst>
                  <a:path w="36" h="54">
                    <a:moveTo>
                      <a:pt x="0" y="18"/>
                    </a:moveTo>
                    <a:lnTo>
                      <a:pt x="6" y="36"/>
                    </a:lnTo>
                    <a:lnTo>
                      <a:pt x="12" y="54"/>
                    </a:lnTo>
                    <a:lnTo>
                      <a:pt x="30" y="42"/>
                    </a:lnTo>
                    <a:lnTo>
                      <a:pt x="36" y="18"/>
                    </a:lnTo>
                    <a:lnTo>
                      <a:pt x="30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56" name="Freeform 264"/>
              <p:cNvSpPr>
                <a:spLocks/>
              </p:cNvSpPr>
              <p:nvPr/>
            </p:nvSpPr>
            <p:spPr bwMode="auto">
              <a:xfrm>
                <a:off x="7717150" y="2476346"/>
                <a:ext cx="309085" cy="326310"/>
              </a:xfrm>
              <a:custGeom>
                <a:avLst/>
                <a:gdLst/>
                <a:ahLst/>
                <a:cxnLst>
                  <a:cxn ang="0">
                    <a:pos x="6" y="247"/>
                  </a:cxn>
                  <a:cxn ang="0">
                    <a:pos x="42" y="235"/>
                  </a:cxn>
                  <a:cxn ang="0">
                    <a:pos x="66" y="235"/>
                  </a:cxn>
                  <a:cxn ang="0">
                    <a:pos x="108" y="199"/>
                  </a:cxn>
                  <a:cxn ang="0">
                    <a:pos x="138" y="187"/>
                  </a:cxn>
                  <a:cxn ang="0">
                    <a:pos x="144" y="157"/>
                  </a:cxn>
                  <a:cxn ang="0">
                    <a:pos x="156" y="109"/>
                  </a:cxn>
                  <a:cxn ang="0">
                    <a:pos x="156" y="72"/>
                  </a:cxn>
                  <a:cxn ang="0">
                    <a:pos x="174" y="48"/>
                  </a:cxn>
                  <a:cxn ang="0">
                    <a:pos x="174" y="18"/>
                  </a:cxn>
                  <a:cxn ang="0">
                    <a:pos x="186" y="0"/>
                  </a:cxn>
                  <a:cxn ang="0">
                    <a:pos x="210" y="18"/>
                  </a:cxn>
                  <a:cxn ang="0">
                    <a:pos x="246" y="30"/>
                  </a:cxn>
                  <a:cxn ang="0">
                    <a:pos x="264" y="30"/>
                  </a:cxn>
                  <a:cxn ang="0">
                    <a:pos x="240" y="54"/>
                  </a:cxn>
                  <a:cxn ang="0">
                    <a:pos x="222" y="66"/>
                  </a:cxn>
                  <a:cxn ang="0">
                    <a:pos x="210" y="85"/>
                  </a:cxn>
                  <a:cxn ang="0">
                    <a:pos x="180" y="60"/>
                  </a:cxn>
                  <a:cxn ang="0">
                    <a:pos x="162" y="97"/>
                  </a:cxn>
                  <a:cxn ang="0">
                    <a:pos x="186" y="139"/>
                  </a:cxn>
                  <a:cxn ang="0">
                    <a:pos x="168" y="169"/>
                  </a:cxn>
                  <a:cxn ang="0">
                    <a:pos x="162" y="193"/>
                  </a:cxn>
                  <a:cxn ang="0">
                    <a:pos x="162" y="235"/>
                  </a:cxn>
                  <a:cxn ang="0">
                    <a:pos x="150" y="247"/>
                  </a:cxn>
                  <a:cxn ang="0">
                    <a:pos x="138" y="241"/>
                  </a:cxn>
                  <a:cxn ang="0">
                    <a:pos x="126" y="247"/>
                  </a:cxn>
                  <a:cxn ang="0">
                    <a:pos x="102" y="247"/>
                  </a:cxn>
                  <a:cxn ang="0">
                    <a:pos x="90" y="247"/>
                  </a:cxn>
                  <a:cxn ang="0">
                    <a:pos x="66" y="271"/>
                  </a:cxn>
                  <a:cxn ang="0">
                    <a:pos x="60" y="259"/>
                  </a:cxn>
                  <a:cxn ang="0">
                    <a:pos x="48" y="265"/>
                  </a:cxn>
                  <a:cxn ang="0">
                    <a:pos x="36" y="271"/>
                  </a:cxn>
                  <a:cxn ang="0">
                    <a:pos x="12" y="289"/>
                  </a:cxn>
                  <a:cxn ang="0">
                    <a:pos x="0" y="259"/>
                  </a:cxn>
                  <a:cxn ang="0">
                    <a:pos x="6" y="247"/>
                  </a:cxn>
                </a:cxnLst>
                <a:rect l="0" t="0" r="r" b="b"/>
                <a:pathLst>
                  <a:path w="264" h="289">
                    <a:moveTo>
                      <a:pt x="6" y="247"/>
                    </a:moveTo>
                    <a:lnTo>
                      <a:pt x="42" y="235"/>
                    </a:lnTo>
                    <a:lnTo>
                      <a:pt x="66" y="235"/>
                    </a:lnTo>
                    <a:lnTo>
                      <a:pt x="108" y="199"/>
                    </a:lnTo>
                    <a:lnTo>
                      <a:pt x="138" y="187"/>
                    </a:lnTo>
                    <a:lnTo>
                      <a:pt x="144" y="157"/>
                    </a:lnTo>
                    <a:lnTo>
                      <a:pt x="156" y="109"/>
                    </a:lnTo>
                    <a:lnTo>
                      <a:pt x="156" y="72"/>
                    </a:lnTo>
                    <a:lnTo>
                      <a:pt x="174" y="48"/>
                    </a:lnTo>
                    <a:lnTo>
                      <a:pt x="174" y="18"/>
                    </a:lnTo>
                    <a:lnTo>
                      <a:pt x="186" y="0"/>
                    </a:lnTo>
                    <a:lnTo>
                      <a:pt x="210" y="18"/>
                    </a:lnTo>
                    <a:lnTo>
                      <a:pt x="246" y="30"/>
                    </a:lnTo>
                    <a:lnTo>
                      <a:pt x="264" y="30"/>
                    </a:lnTo>
                    <a:lnTo>
                      <a:pt x="240" y="54"/>
                    </a:lnTo>
                    <a:lnTo>
                      <a:pt x="222" y="66"/>
                    </a:lnTo>
                    <a:lnTo>
                      <a:pt x="210" y="85"/>
                    </a:lnTo>
                    <a:lnTo>
                      <a:pt x="180" y="60"/>
                    </a:lnTo>
                    <a:lnTo>
                      <a:pt x="162" y="97"/>
                    </a:lnTo>
                    <a:lnTo>
                      <a:pt x="186" y="139"/>
                    </a:lnTo>
                    <a:lnTo>
                      <a:pt x="168" y="169"/>
                    </a:lnTo>
                    <a:lnTo>
                      <a:pt x="162" y="193"/>
                    </a:lnTo>
                    <a:lnTo>
                      <a:pt x="162" y="235"/>
                    </a:lnTo>
                    <a:lnTo>
                      <a:pt x="150" y="247"/>
                    </a:lnTo>
                    <a:lnTo>
                      <a:pt x="138" y="241"/>
                    </a:lnTo>
                    <a:lnTo>
                      <a:pt x="126" y="247"/>
                    </a:lnTo>
                    <a:lnTo>
                      <a:pt x="102" y="247"/>
                    </a:lnTo>
                    <a:lnTo>
                      <a:pt x="90" y="247"/>
                    </a:lnTo>
                    <a:lnTo>
                      <a:pt x="66" y="271"/>
                    </a:lnTo>
                    <a:lnTo>
                      <a:pt x="60" y="259"/>
                    </a:lnTo>
                    <a:lnTo>
                      <a:pt x="48" y="265"/>
                    </a:lnTo>
                    <a:lnTo>
                      <a:pt x="36" y="271"/>
                    </a:lnTo>
                    <a:lnTo>
                      <a:pt x="12" y="289"/>
                    </a:lnTo>
                    <a:lnTo>
                      <a:pt x="0" y="259"/>
                    </a:lnTo>
                    <a:lnTo>
                      <a:pt x="6" y="247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57" name="Freeform 265"/>
              <p:cNvSpPr>
                <a:spLocks/>
              </p:cNvSpPr>
              <p:nvPr/>
            </p:nvSpPr>
            <p:spPr bwMode="auto">
              <a:xfrm>
                <a:off x="7935076" y="2176306"/>
                <a:ext cx="55550" cy="266856"/>
              </a:xfrm>
              <a:custGeom>
                <a:avLst/>
                <a:gdLst/>
                <a:ahLst/>
                <a:cxnLst>
                  <a:cxn ang="0">
                    <a:pos x="12" y="222"/>
                  </a:cxn>
                  <a:cxn ang="0">
                    <a:pos x="12" y="180"/>
                  </a:cxn>
                  <a:cxn ang="0">
                    <a:pos x="6" y="90"/>
                  </a:cxn>
                  <a:cxn ang="0">
                    <a:pos x="0" y="66"/>
                  </a:cxn>
                  <a:cxn ang="0">
                    <a:pos x="6" y="30"/>
                  </a:cxn>
                  <a:cxn ang="0">
                    <a:pos x="12" y="0"/>
                  </a:cxn>
                  <a:cxn ang="0">
                    <a:pos x="24" y="36"/>
                  </a:cxn>
                  <a:cxn ang="0">
                    <a:pos x="24" y="60"/>
                  </a:cxn>
                  <a:cxn ang="0">
                    <a:pos x="48" y="156"/>
                  </a:cxn>
                  <a:cxn ang="0">
                    <a:pos x="30" y="144"/>
                  </a:cxn>
                  <a:cxn ang="0">
                    <a:pos x="24" y="168"/>
                  </a:cxn>
                  <a:cxn ang="0">
                    <a:pos x="24" y="198"/>
                  </a:cxn>
                  <a:cxn ang="0">
                    <a:pos x="42" y="234"/>
                  </a:cxn>
                  <a:cxn ang="0">
                    <a:pos x="12" y="222"/>
                  </a:cxn>
                </a:cxnLst>
                <a:rect l="0" t="0" r="r" b="b"/>
                <a:pathLst>
                  <a:path w="48" h="234">
                    <a:moveTo>
                      <a:pt x="12" y="222"/>
                    </a:moveTo>
                    <a:lnTo>
                      <a:pt x="12" y="180"/>
                    </a:lnTo>
                    <a:lnTo>
                      <a:pt x="6" y="90"/>
                    </a:lnTo>
                    <a:lnTo>
                      <a:pt x="0" y="66"/>
                    </a:lnTo>
                    <a:lnTo>
                      <a:pt x="6" y="30"/>
                    </a:lnTo>
                    <a:lnTo>
                      <a:pt x="12" y="0"/>
                    </a:lnTo>
                    <a:lnTo>
                      <a:pt x="24" y="36"/>
                    </a:lnTo>
                    <a:lnTo>
                      <a:pt x="24" y="60"/>
                    </a:lnTo>
                    <a:lnTo>
                      <a:pt x="48" y="156"/>
                    </a:lnTo>
                    <a:lnTo>
                      <a:pt x="30" y="144"/>
                    </a:lnTo>
                    <a:lnTo>
                      <a:pt x="24" y="168"/>
                    </a:lnTo>
                    <a:lnTo>
                      <a:pt x="24" y="198"/>
                    </a:lnTo>
                    <a:lnTo>
                      <a:pt x="42" y="234"/>
                    </a:lnTo>
                    <a:lnTo>
                      <a:pt x="12" y="222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58" name="Freeform 272"/>
              <p:cNvSpPr>
                <a:spLocks/>
              </p:cNvSpPr>
              <p:nvPr/>
            </p:nvSpPr>
            <p:spPr bwMode="auto">
              <a:xfrm>
                <a:off x="7440825" y="3156620"/>
                <a:ext cx="126767" cy="170068"/>
              </a:xfrm>
              <a:custGeom>
                <a:avLst/>
                <a:gdLst/>
                <a:ahLst/>
                <a:cxnLst>
                  <a:cxn ang="0">
                    <a:pos x="12" y="18"/>
                  </a:cxn>
                  <a:cxn ang="0">
                    <a:pos x="0" y="42"/>
                  </a:cxn>
                  <a:cxn ang="0">
                    <a:pos x="6" y="72"/>
                  </a:cxn>
                  <a:cxn ang="0">
                    <a:pos x="18" y="85"/>
                  </a:cxn>
                  <a:cxn ang="0">
                    <a:pos x="36" y="91"/>
                  </a:cxn>
                  <a:cxn ang="0">
                    <a:pos x="72" y="109"/>
                  </a:cxn>
                  <a:cxn ang="0">
                    <a:pos x="78" y="139"/>
                  </a:cxn>
                  <a:cxn ang="0">
                    <a:pos x="108" y="151"/>
                  </a:cxn>
                  <a:cxn ang="0">
                    <a:pos x="102" y="127"/>
                  </a:cxn>
                  <a:cxn ang="0">
                    <a:pos x="78" y="91"/>
                  </a:cxn>
                  <a:cxn ang="0">
                    <a:pos x="42" y="66"/>
                  </a:cxn>
                  <a:cxn ang="0">
                    <a:pos x="48" y="48"/>
                  </a:cxn>
                  <a:cxn ang="0">
                    <a:pos x="54" y="12"/>
                  </a:cxn>
                  <a:cxn ang="0">
                    <a:pos x="30" y="0"/>
                  </a:cxn>
                  <a:cxn ang="0">
                    <a:pos x="12" y="18"/>
                  </a:cxn>
                </a:cxnLst>
                <a:rect l="0" t="0" r="r" b="b"/>
                <a:pathLst>
                  <a:path w="108" h="151">
                    <a:moveTo>
                      <a:pt x="12" y="18"/>
                    </a:moveTo>
                    <a:lnTo>
                      <a:pt x="0" y="42"/>
                    </a:lnTo>
                    <a:lnTo>
                      <a:pt x="6" y="72"/>
                    </a:lnTo>
                    <a:lnTo>
                      <a:pt x="18" y="85"/>
                    </a:lnTo>
                    <a:lnTo>
                      <a:pt x="36" y="91"/>
                    </a:lnTo>
                    <a:lnTo>
                      <a:pt x="72" y="109"/>
                    </a:lnTo>
                    <a:lnTo>
                      <a:pt x="78" y="139"/>
                    </a:lnTo>
                    <a:lnTo>
                      <a:pt x="108" y="151"/>
                    </a:lnTo>
                    <a:lnTo>
                      <a:pt x="102" y="127"/>
                    </a:lnTo>
                    <a:lnTo>
                      <a:pt x="78" y="91"/>
                    </a:lnTo>
                    <a:lnTo>
                      <a:pt x="42" y="66"/>
                    </a:lnTo>
                    <a:lnTo>
                      <a:pt x="48" y="48"/>
                    </a:lnTo>
                    <a:lnTo>
                      <a:pt x="54" y="12"/>
                    </a:lnTo>
                    <a:lnTo>
                      <a:pt x="30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59" name="Freeform 273"/>
              <p:cNvSpPr>
                <a:spLocks/>
              </p:cNvSpPr>
              <p:nvPr/>
            </p:nvSpPr>
            <p:spPr bwMode="auto">
              <a:xfrm>
                <a:off x="7492101" y="3354342"/>
                <a:ext cx="103978" cy="80195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18" y="24"/>
                  </a:cxn>
                  <a:cxn ang="0">
                    <a:pos x="42" y="24"/>
                  </a:cxn>
                  <a:cxn ang="0">
                    <a:pos x="60" y="0"/>
                  </a:cxn>
                  <a:cxn ang="0">
                    <a:pos x="90" y="24"/>
                  </a:cxn>
                  <a:cxn ang="0">
                    <a:pos x="90" y="72"/>
                  </a:cxn>
                  <a:cxn ang="0">
                    <a:pos x="60" y="60"/>
                  </a:cxn>
                  <a:cxn ang="0">
                    <a:pos x="42" y="60"/>
                  </a:cxn>
                  <a:cxn ang="0">
                    <a:pos x="24" y="48"/>
                  </a:cxn>
                  <a:cxn ang="0">
                    <a:pos x="0" y="54"/>
                  </a:cxn>
                </a:cxnLst>
                <a:rect l="0" t="0" r="r" b="b"/>
                <a:pathLst>
                  <a:path w="90" h="72">
                    <a:moveTo>
                      <a:pt x="0" y="54"/>
                    </a:moveTo>
                    <a:lnTo>
                      <a:pt x="18" y="24"/>
                    </a:lnTo>
                    <a:lnTo>
                      <a:pt x="42" y="24"/>
                    </a:lnTo>
                    <a:lnTo>
                      <a:pt x="60" y="0"/>
                    </a:lnTo>
                    <a:lnTo>
                      <a:pt x="90" y="24"/>
                    </a:lnTo>
                    <a:lnTo>
                      <a:pt x="90" y="72"/>
                    </a:lnTo>
                    <a:lnTo>
                      <a:pt x="60" y="60"/>
                    </a:lnTo>
                    <a:lnTo>
                      <a:pt x="42" y="60"/>
                    </a:lnTo>
                    <a:lnTo>
                      <a:pt x="24" y="48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60" name="Freeform 298"/>
              <p:cNvSpPr>
                <a:spLocks/>
              </p:cNvSpPr>
              <p:nvPr/>
            </p:nvSpPr>
            <p:spPr bwMode="auto">
              <a:xfrm>
                <a:off x="6722948" y="2985169"/>
                <a:ext cx="106826" cy="88491"/>
              </a:xfrm>
              <a:custGeom>
                <a:avLst/>
                <a:gdLst/>
                <a:ahLst/>
                <a:cxnLst>
                  <a:cxn ang="0">
                    <a:pos x="72" y="42"/>
                  </a:cxn>
                  <a:cxn ang="0">
                    <a:pos x="78" y="30"/>
                  </a:cxn>
                  <a:cxn ang="0">
                    <a:pos x="84" y="18"/>
                  </a:cxn>
                  <a:cxn ang="0">
                    <a:pos x="48" y="12"/>
                  </a:cxn>
                  <a:cxn ang="0">
                    <a:pos x="30" y="0"/>
                  </a:cxn>
                  <a:cxn ang="0">
                    <a:pos x="12" y="0"/>
                  </a:cxn>
                  <a:cxn ang="0">
                    <a:pos x="6" y="12"/>
                  </a:cxn>
                  <a:cxn ang="0">
                    <a:pos x="0" y="18"/>
                  </a:cxn>
                  <a:cxn ang="0">
                    <a:pos x="6" y="30"/>
                  </a:cxn>
                  <a:cxn ang="0">
                    <a:pos x="18" y="78"/>
                  </a:cxn>
                  <a:cxn ang="0">
                    <a:pos x="54" y="72"/>
                  </a:cxn>
                  <a:cxn ang="0">
                    <a:pos x="78" y="66"/>
                  </a:cxn>
                  <a:cxn ang="0">
                    <a:pos x="84" y="72"/>
                  </a:cxn>
                  <a:cxn ang="0">
                    <a:pos x="90" y="48"/>
                  </a:cxn>
                  <a:cxn ang="0">
                    <a:pos x="72" y="42"/>
                  </a:cxn>
                </a:cxnLst>
                <a:rect l="0" t="0" r="r" b="b"/>
                <a:pathLst>
                  <a:path w="90" h="78">
                    <a:moveTo>
                      <a:pt x="72" y="42"/>
                    </a:moveTo>
                    <a:lnTo>
                      <a:pt x="78" y="30"/>
                    </a:lnTo>
                    <a:lnTo>
                      <a:pt x="84" y="18"/>
                    </a:lnTo>
                    <a:lnTo>
                      <a:pt x="48" y="12"/>
                    </a:lnTo>
                    <a:lnTo>
                      <a:pt x="30" y="0"/>
                    </a:lnTo>
                    <a:lnTo>
                      <a:pt x="12" y="0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6" y="30"/>
                    </a:lnTo>
                    <a:lnTo>
                      <a:pt x="18" y="78"/>
                    </a:lnTo>
                    <a:lnTo>
                      <a:pt x="54" y="72"/>
                    </a:lnTo>
                    <a:lnTo>
                      <a:pt x="78" y="66"/>
                    </a:lnTo>
                    <a:lnTo>
                      <a:pt x="84" y="72"/>
                    </a:lnTo>
                    <a:lnTo>
                      <a:pt x="90" y="48"/>
                    </a:lnTo>
                    <a:lnTo>
                      <a:pt x="72" y="42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61" name="Freeform 329"/>
              <p:cNvSpPr>
                <a:spLocks/>
              </p:cNvSpPr>
              <p:nvPr/>
            </p:nvSpPr>
            <p:spPr bwMode="auto">
              <a:xfrm>
                <a:off x="7004971" y="3081956"/>
                <a:ext cx="160952" cy="251646"/>
              </a:xfrm>
              <a:custGeom>
                <a:avLst/>
                <a:gdLst/>
                <a:ahLst/>
                <a:cxnLst>
                  <a:cxn ang="0">
                    <a:pos x="102" y="205"/>
                  </a:cxn>
                  <a:cxn ang="0">
                    <a:pos x="120" y="199"/>
                  </a:cxn>
                  <a:cxn ang="0">
                    <a:pos x="138" y="187"/>
                  </a:cxn>
                  <a:cxn ang="0">
                    <a:pos x="138" y="151"/>
                  </a:cxn>
                  <a:cxn ang="0">
                    <a:pos x="138" y="120"/>
                  </a:cxn>
                  <a:cxn ang="0">
                    <a:pos x="120" y="102"/>
                  </a:cxn>
                  <a:cxn ang="0">
                    <a:pos x="96" y="72"/>
                  </a:cxn>
                  <a:cxn ang="0">
                    <a:pos x="78" y="48"/>
                  </a:cxn>
                  <a:cxn ang="0">
                    <a:pos x="84" y="36"/>
                  </a:cxn>
                  <a:cxn ang="0">
                    <a:pos x="78" y="24"/>
                  </a:cxn>
                  <a:cxn ang="0">
                    <a:pos x="60" y="18"/>
                  </a:cxn>
                  <a:cxn ang="0">
                    <a:pos x="48" y="0"/>
                  </a:cxn>
                  <a:cxn ang="0">
                    <a:pos x="42" y="0"/>
                  </a:cxn>
                  <a:cxn ang="0">
                    <a:pos x="12" y="6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6" y="36"/>
                  </a:cxn>
                  <a:cxn ang="0">
                    <a:pos x="12" y="72"/>
                  </a:cxn>
                  <a:cxn ang="0">
                    <a:pos x="54" y="72"/>
                  </a:cxn>
                  <a:cxn ang="0">
                    <a:pos x="72" y="78"/>
                  </a:cxn>
                  <a:cxn ang="0">
                    <a:pos x="102" y="126"/>
                  </a:cxn>
                  <a:cxn ang="0">
                    <a:pos x="96" y="145"/>
                  </a:cxn>
                  <a:cxn ang="0">
                    <a:pos x="60" y="151"/>
                  </a:cxn>
                  <a:cxn ang="0">
                    <a:pos x="42" y="163"/>
                  </a:cxn>
                  <a:cxn ang="0">
                    <a:pos x="42" y="187"/>
                  </a:cxn>
                  <a:cxn ang="0">
                    <a:pos x="72" y="217"/>
                  </a:cxn>
                  <a:cxn ang="0">
                    <a:pos x="84" y="223"/>
                  </a:cxn>
                  <a:cxn ang="0">
                    <a:pos x="96" y="217"/>
                  </a:cxn>
                  <a:cxn ang="0">
                    <a:pos x="102" y="205"/>
                  </a:cxn>
                </a:cxnLst>
                <a:rect l="0" t="0" r="r" b="b"/>
                <a:pathLst>
                  <a:path w="138" h="223">
                    <a:moveTo>
                      <a:pt x="102" y="205"/>
                    </a:moveTo>
                    <a:lnTo>
                      <a:pt x="120" y="199"/>
                    </a:lnTo>
                    <a:lnTo>
                      <a:pt x="138" y="187"/>
                    </a:lnTo>
                    <a:lnTo>
                      <a:pt x="138" y="151"/>
                    </a:lnTo>
                    <a:lnTo>
                      <a:pt x="138" y="120"/>
                    </a:lnTo>
                    <a:lnTo>
                      <a:pt x="120" y="102"/>
                    </a:lnTo>
                    <a:lnTo>
                      <a:pt x="96" y="72"/>
                    </a:lnTo>
                    <a:lnTo>
                      <a:pt x="78" y="48"/>
                    </a:lnTo>
                    <a:lnTo>
                      <a:pt x="84" y="36"/>
                    </a:lnTo>
                    <a:lnTo>
                      <a:pt x="78" y="24"/>
                    </a:lnTo>
                    <a:lnTo>
                      <a:pt x="60" y="18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12" y="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6" y="36"/>
                    </a:lnTo>
                    <a:lnTo>
                      <a:pt x="12" y="72"/>
                    </a:lnTo>
                    <a:lnTo>
                      <a:pt x="54" y="72"/>
                    </a:lnTo>
                    <a:lnTo>
                      <a:pt x="72" y="78"/>
                    </a:lnTo>
                    <a:lnTo>
                      <a:pt x="102" y="126"/>
                    </a:lnTo>
                    <a:lnTo>
                      <a:pt x="96" y="145"/>
                    </a:lnTo>
                    <a:lnTo>
                      <a:pt x="60" y="151"/>
                    </a:lnTo>
                    <a:lnTo>
                      <a:pt x="42" y="163"/>
                    </a:lnTo>
                    <a:lnTo>
                      <a:pt x="42" y="187"/>
                    </a:lnTo>
                    <a:lnTo>
                      <a:pt x="72" y="217"/>
                    </a:lnTo>
                    <a:lnTo>
                      <a:pt x="84" y="223"/>
                    </a:lnTo>
                    <a:lnTo>
                      <a:pt x="96" y="217"/>
                    </a:lnTo>
                    <a:lnTo>
                      <a:pt x="102" y="205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62" name="Freeform 330"/>
              <p:cNvSpPr>
                <a:spLocks/>
              </p:cNvSpPr>
              <p:nvPr/>
            </p:nvSpPr>
            <p:spPr bwMode="auto">
              <a:xfrm>
                <a:off x="7054823" y="3052919"/>
                <a:ext cx="162377" cy="309718"/>
              </a:xfrm>
              <a:custGeom>
                <a:avLst/>
                <a:gdLst/>
                <a:ahLst/>
                <a:cxnLst>
                  <a:cxn ang="0">
                    <a:pos x="66" y="0"/>
                  </a:cxn>
                  <a:cxn ang="0">
                    <a:pos x="6" y="0"/>
                  </a:cxn>
                  <a:cxn ang="0">
                    <a:pos x="0" y="24"/>
                  </a:cxn>
                  <a:cxn ang="0">
                    <a:pos x="6" y="24"/>
                  </a:cxn>
                  <a:cxn ang="0">
                    <a:pos x="18" y="42"/>
                  </a:cxn>
                  <a:cxn ang="0">
                    <a:pos x="36" y="48"/>
                  </a:cxn>
                  <a:cxn ang="0">
                    <a:pos x="42" y="60"/>
                  </a:cxn>
                  <a:cxn ang="0">
                    <a:pos x="36" y="72"/>
                  </a:cxn>
                  <a:cxn ang="0">
                    <a:pos x="54" y="96"/>
                  </a:cxn>
                  <a:cxn ang="0">
                    <a:pos x="78" y="126"/>
                  </a:cxn>
                  <a:cxn ang="0">
                    <a:pos x="96" y="144"/>
                  </a:cxn>
                  <a:cxn ang="0">
                    <a:pos x="96" y="175"/>
                  </a:cxn>
                  <a:cxn ang="0">
                    <a:pos x="96" y="211"/>
                  </a:cxn>
                  <a:cxn ang="0">
                    <a:pos x="78" y="223"/>
                  </a:cxn>
                  <a:cxn ang="0">
                    <a:pos x="60" y="229"/>
                  </a:cxn>
                  <a:cxn ang="0">
                    <a:pos x="54" y="241"/>
                  </a:cxn>
                  <a:cxn ang="0">
                    <a:pos x="42" y="247"/>
                  </a:cxn>
                  <a:cxn ang="0">
                    <a:pos x="48" y="253"/>
                  </a:cxn>
                  <a:cxn ang="0">
                    <a:pos x="66" y="271"/>
                  </a:cxn>
                  <a:cxn ang="0">
                    <a:pos x="108" y="241"/>
                  </a:cxn>
                  <a:cxn ang="0">
                    <a:pos x="138" y="211"/>
                  </a:cxn>
                  <a:cxn ang="0">
                    <a:pos x="114" y="132"/>
                  </a:cxn>
                  <a:cxn ang="0">
                    <a:pos x="102" y="114"/>
                  </a:cxn>
                  <a:cxn ang="0">
                    <a:pos x="78" y="84"/>
                  </a:cxn>
                  <a:cxn ang="0">
                    <a:pos x="66" y="60"/>
                  </a:cxn>
                  <a:cxn ang="0">
                    <a:pos x="78" y="48"/>
                  </a:cxn>
                  <a:cxn ang="0">
                    <a:pos x="96" y="36"/>
                  </a:cxn>
                  <a:cxn ang="0">
                    <a:pos x="90" y="18"/>
                  </a:cxn>
                  <a:cxn ang="0">
                    <a:pos x="66" y="0"/>
                  </a:cxn>
                </a:cxnLst>
                <a:rect l="0" t="0" r="r" b="b"/>
                <a:pathLst>
                  <a:path w="138" h="271">
                    <a:moveTo>
                      <a:pt x="66" y="0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6" y="24"/>
                    </a:lnTo>
                    <a:lnTo>
                      <a:pt x="18" y="42"/>
                    </a:lnTo>
                    <a:lnTo>
                      <a:pt x="36" y="48"/>
                    </a:lnTo>
                    <a:lnTo>
                      <a:pt x="42" y="60"/>
                    </a:lnTo>
                    <a:lnTo>
                      <a:pt x="36" y="72"/>
                    </a:lnTo>
                    <a:lnTo>
                      <a:pt x="54" y="96"/>
                    </a:lnTo>
                    <a:lnTo>
                      <a:pt x="78" y="126"/>
                    </a:lnTo>
                    <a:lnTo>
                      <a:pt x="96" y="144"/>
                    </a:lnTo>
                    <a:lnTo>
                      <a:pt x="96" y="175"/>
                    </a:lnTo>
                    <a:lnTo>
                      <a:pt x="96" y="211"/>
                    </a:lnTo>
                    <a:lnTo>
                      <a:pt x="78" y="223"/>
                    </a:lnTo>
                    <a:lnTo>
                      <a:pt x="60" y="229"/>
                    </a:lnTo>
                    <a:lnTo>
                      <a:pt x="54" y="241"/>
                    </a:lnTo>
                    <a:lnTo>
                      <a:pt x="42" y="247"/>
                    </a:lnTo>
                    <a:lnTo>
                      <a:pt x="48" y="253"/>
                    </a:lnTo>
                    <a:lnTo>
                      <a:pt x="66" y="271"/>
                    </a:lnTo>
                    <a:lnTo>
                      <a:pt x="108" y="241"/>
                    </a:lnTo>
                    <a:lnTo>
                      <a:pt x="138" y="211"/>
                    </a:lnTo>
                    <a:lnTo>
                      <a:pt x="114" y="132"/>
                    </a:lnTo>
                    <a:lnTo>
                      <a:pt x="102" y="114"/>
                    </a:lnTo>
                    <a:lnTo>
                      <a:pt x="78" y="84"/>
                    </a:lnTo>
                    <a:lnTo>
                      <a:pt x="66" y="60"/>
                    </a:lnTo>
                    <a:lnTo>
                      <a:pt x="78" y="48"/>
                    </a:lnTo>
                    <a:lnTo>
                      <a:pt x="96" y="36"/>
                    </a:lnTo>
                    <a:lnTo>
                      <a:pt x="90" y="18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63" name="Freeform 331"/>
              <p:cNvSpPr>
                <a:spLocks/>
              </p:cNvSpPr>
              <p:nvPr/>
            </p:nvSpPr>
            <p:spPr bwMode="auto">
              <a:xfrm>
                <a:off x="6553449" y="2884233"/>
                <a:ext cx="176620" cy="81578"/>
              </a:xfrm>
              <a:custGeom>
                <a:avLst/>
                <a:gdLst/>
                <a:ahLst/>
                <a:cxnLst>
                  <a:cxn ang="0">
                    <a:pos x="102" y="36"/>
                  </a:cxn>
                  <a:cxn ang="0">
                    <a:pos x="66" y="18"/>
                  </a:cxn>
                  <a:cxn ang="0">
                    <a:pos x="24" y="0"/>
                  </a:cxn>
                  <a:cxn ang="0">
                    <a:pos x="12" y="0"/>
                  </a:cxn>
                  <a:cxn ang="0">
                    <a:pos x="0" y="30"/>
                  </a:cxn>
                  <a:cxn ang="0">
                    <a:pos x="60" y="60"/>
                  </a:cxn>
                  <a:cxn ang="0">
                    <a:pos x="102" y="66"/>
                  </a:cxn>
                  <a:cxn ang="0">
                    <a:pos x="126" y="72"/>
                  </a:cxn>
                  <a:cxn ang="0">
                    <a:pos x="138" y="72"/>
                  </a:cxn>
                  <a:cxn ang="0">
                    <a:pos x="150" y="54"/>
                  </a:cxn>
                  <a:cxn ang="0">
                    <a:pos x="150" y="54"/>
                  </a:cxn>
                  <a:cxn ang="0">
                    <a:pos x="138" y="42"/>
                  </a:cxn>
                  <a:cxn ang="0">
                    <a:pos x="102" y="36"/>
                  </a:cxn>
                </a:cxnLst>
                <a:rect l="0" t="0" r="r" b="b"/>
                <a:pathLst>
                  <a:path w="150" h="72">
                    <a:moveTo>
                      <a:pt x="102" y="36"/>
                    </a:moveTo>
                    <a:lnTo>
                      <a:pt x="66" y="18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0" y="30"/>
                    </a:lnTo>
                    <a:lnTo>
                      <a:pt x="60" y="60"/>
                    </a:lnTo>
                    <a:lnTo>
                      <a:pt x="102" y="66"/>
                    </a:lnTo>
                    <a:lnTo>
                      <a:pt x="126" y="72"/>
                    </a:lnTo>
                    <a:lnTo>
                      <a:pt x="138" y="72"/>
                    </a:lnTo>
                    <a:lnTo>
                      <a:pt x="150" y="54"/>
                    </a:lnTo>
                    <a:lnTo>
                      <a:pt x="150" y="54"/>
                    </a:lnTo>
                    <a:lnTo>
                      <a:pt x="138" y="42"/>
                    </a:lnTo>
                    <a:lnTo>
                      <a:pt x="102" y="3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64" name="Freeform 333"/>
              <p:cNvSpPr>
                <a:spLocks/>
              </p:cNvSpPr>
              <p:nvPr/>
            </p:nvSpPr>
            <p:spPr bwMode="auto">
              <a:xfrm>
                <a:off x="6735767" y="2245440"/>
                <a:ext cx="697935" cy="340137"/>
              </a:xfrm>
              <a:custGeom>
                <a:avLst/>
                <a:gdLst/>
                <a:ahLst/>
                <a:cxnLst>
                  <a:cxn ang="0">
                    <a:pos x="42" y="126"/>
                  </a:cxn>
                  <a:cxn ang="0">
                    <a:pos x="48" y="186"/>
                  </a:cxn>
                  <a:cxn ang="0">
                    <a:pos x="127" y="210"/>
                  </a:cxn>
                  <a:cxn ang="0">
                    <a:pos x="181" y="264"/>
                  </a:cxn>
                  <a:cxn ang="0">
                    <a:pos x="253" y="270"/>
                  </a:cxn>
                  <a:cxn ang="0">
                    <a:pos x="313" y="301"/>
                  </a:cxn>
                  <a:cxn ang="0">
                    <a:pos x="379" y="258"/>
                  </a:cxn>
                  <a:cxn ang="0">
                    <a:pos x="445" y="252"/>
                  </a:cxn>
                  <a:cxn ang="0">
                    <a:pos x="457" y="210"/>
                  </a:cxn>
                  <a:cxn ang="0">
                    <a:pos x="499" y="192"/>
                  </a:cxn>
                  <a:cxn ang="0">
                    <a:pos x="541" y="174"/>
                  </a:cxn>
                  <a:cxn ang="0">
                    <a:pos x="595" y="156"/>
                  </a:cxn>
                  <a:cxn ang="0">
                    <a:pos x="583" y="132"/>
                  </a:cxn>
                  <a:cxn ang="0">
                    <a:pos x="529" y="126"/>
                  </a:cxn>
                  <a:cxn ang="0">
                    <a:pos x="529" y="96"/>
                  </a:cxn>
                  <a:cxn ang="0">
                    <a:pos x="541" y="72"/>
                  </a:cxn>
                  <a:cxn ang="0">
                    <a:pos x="499" y="60"/>
                  </a:cxn>
                  <a:cxn ang="0">
                    <a:pos x="403" y="84"/>
                  </a:cxn>
                  <a:cxn ang="0">
                    <a:pos x="367" y="54"/>
                  </a:cxn>
                  <a:cxn ang="0">
                    <a:pos x="307" y="54"/>
                  </a:cxn>
                  <a:cxn ang="0">
                    <a:pos x="289" y="36"/>
                  </a:cxn>
                  <a:cxn ang="0">
                    <a:pos x="217" y="0"/>
                  </a:cxn>
                  <a:cxn ang="0">
                    <a:pos x="193" y="30"/>
                  </a:cxn>
                  <a:cxn ang="0">
                    <a:pos x="169" y="66"/>
                  </a:cxn>
                  <a:cxn ang="0">
                    <a:pos x="121" y="48"/>
                  </a:cxn>
                  <a:cxn ang="0">
                    <a:pos x="54" y="54"/>
                  </a:cxn>
                  <a:cxn ang="0">
                    <a:pos x="12" y="78"/>
                  </a:cxn>
                  <a:cxn ang="0">
                    <a:pos x="0" y="102"/>
                  </a:cxn>
                  <a:cxn ang="0">
                    <a:pos x="6" y="108"/>
                  </a:cxn>
                  <a:cxn ang="0">
                    <a:pos x="42" y="126"/>
                  </a:cxn>
                </a:cxnLst>
                <a:rect l="0" t="0" r="r" b="b"/>
                <a:pathLst>
                  <a:path w="595" h="301">
                    <a:moveTo>
                      <a:pt x="42" y="126"/>
                    </a:moveTo>
                    <a:lnTo>
                      <a:pt x="48" y="186"/>
                    </a:lnTo>
                    <a:lnTo>
                      <a:pt x="127" y="210"/>
                    </a:lnTo>
                    <a:lnTo>
                      <a:pt x="181" y="264"/>
                    </a:lnTo>
                    <a:lnTo>
                      <a:pt x="253" y="270"/>
                    </a:lnTo>
                    <a:lnTo>
                      <a:pt x="313" y="301"/>
                    </a:lnTo>
                    <a:lnTo>
                      <a:pt x="379" y="258"/>
                    </a:lnTo>
                    <a:lnTo>
                      <a:pt x="445" y="252"/>
                    </a:lnTo>
                    <a:lnTo>
                      <a:pt x="457" y="210"/>
                    </a:lnTo>
                    <a:lnTo>
                      <a:pt x="499" y="192"/>
                    </a:lnTo>
                    <a:lnTo>
                      <a:pt x="541" y="174"/>
                    </a:lnTo>
                    <a:lnTo>
                      <a:pt x="595" y="156"/>
                    </a:lnTo>
                    <a:lnTo>
                      <a:pt x="583" y="132"/>
                    </a:lnTo>
                    <a:lnTo>
                      <a:pt x="529" y="126"/>
                    </a:lnTo>
                    <a:lnTo>
                      <a:pt x="529" y="96"/>
                    </a:lnTo>
                    <a:lnTo>
                      <a:pt x="541" y="72"/>
                    </a:lnTo>
                    <a:lnTo>
                      <a:pt x="499" y="60"/>
                    </a:lnTo>
                    <a:lnTo>
                      <a:pt x="403" y="84"/>
                    </a:lnTo>
                    <a:lnTo>
                      <a:pt x="367" y="54"/>
                    </a:lnTo>
                    <a:lnTo>
                      <a:pt x="307" y="54"/>
                    </a:lnTo>
                    <a:lnTo>
                      <a:pt x="289" y="36"/>
                    </a:lnTo>
                    <a:lnTo>
                      <a:pt x="217" y="0"/>
                    </a:lnTo>
                    <a:lnTo>
                      <a:pt x="193" y="30"/>
                    </a:lnTo>
                    <a:lnTo>
                      <a:pt x="169" y="66"/>
                    </a:lnTo>
                    <a:lnTo>
                      <a:pt x="121" y="48"/>
                    </a:lnTo>
                    <a:lnTo>
                      <a:pt x="54" y="54"/>
                    </a:lnTo>
                    <a:lnTo>
                      <a:pt x="12" y="78"/>
                    </a:lnTo>
                    <a:lnTo>
                      <a:pt x="0" y="102"/>
                    </a:lnTo>
                    <a:lnTo>
                      <a:pt x="6" y="108"/>
                    </a:lnTo>
                    <a:lnTo>
                      <a:pt x="42" y="126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65" name="Freeform 446"/>
              <p:cNvSpPr>
                <a:spLocks/>
              </p:cNvSpPr>
              <p:nvPr/>
            </p:nvSpPr>
            <p:spPr bwMode="auto">
              <a:xfrm>
                <a:off x="6945148" y="3106844"/>
                <a:ext cx="180893" cy="315249"/>
              </a:xfrm>
              <a:custGeom>
                <a:avLst/>
                <a:gdLst/>
                <a:ahLst/>
                <a:cxnLst>
                  <a:cxn ang="0">
                    <a:pos x="7" y="9"/>
                  </a:cxn>
                  <a:cxn ang="0">
                    <a:pos x="0" y="23"/>
                  </a:cxn>
                  <a:cxn ang="0">
                    <a:pos x="15" y="47"/>
                  </a:cxn>
                  <a:cxn ang="0">
                    <a:pos x="15" y="60"/>
                  </a:cxn>
                  <a:cxn ang="0">
                    <a:pos x="22" y="78"/>
                  </a:cxn>
                  <a:cxn ang="0">
                    <a:pos x="19" y="93"/>
                  </a:cxn>
                  <a:cxn ang="0">
                    <a:pos x="23" y="110"/>
                  </a:cxn>
                  <a:cxn ang="0">
                    <a:pos x="26" y="118"/>
                  </a:cxn>
                  <a:cxn ang="0">
                    <a:pos x="19" y="126"/>
                  </a:cxn>
                  <a:cxn ang="0">
                    <a:pos x="13" y="159"/>
                  </a:cxn>
                  <a:cxn ang="0">
                    <a:pos x="33" y="182"/>
                  </a:cxn>
                  <a:cxn ang="0">
                    <a:pos x="34" y="178"/>
                  </a:cxn>
                  <a:cxn ang="0">
                    <a:pos x="46" y="185"/>
                  </a:cxn>
                  <a:cxn ang="0">
                    <a:pos x="46" y="190"/>
                  </a:cxn>
                  <a:cxn ang="0">
                    <a:pos x="56" y="188"/>
                  </a:cxn>
                  <a:cxn ang="0">
                    <a:pos x="59" y="184"/>
                  </a:cxn>
                  <a:cxn ang="0">
                    <a:pos x="43" y="174"/>
                  </a:cxn>
                  <a:cxn ang="0">
                    <a:pos x="27" y="149"/>
                  </a:cxn>
                  <a:cxn ang="0">
                    <a:pos x="19" y="138"/>
                  </a:cxn>
                  <a:cxn ang="0">
                    <a:pos x="32" y="113"/>
                  </a:cxn>
                  <a:cxn ang="0">
                    <a:pos x="57" y="108"/>
                  </a:cxn>
                  <a:cxn ang="0">
                    <a:pos x="70" y="119"/>
                  </a:cxn>
                  <a:cxn ang="0">
                    <a:pos x="63" y="97"/>
                  </a:cxn>
                  <a:cxn ang="0">
                    <a:pos x="72" y="87"/>
                  </a:cxn>
                  <a:cxn ang="0">
                    <a:pos x="101" y="87"/>
                  </a:cxn>
                  <a:cxn ang="0">
                    <a:pos x="107" y="73"/>
                  </a:cxn>
                  <a:cxn ang="0">
                    <a:pos x="95" y="50"/>
                  </a:cxn>
                  <a:cxn ang="0">
                    <a:pos x="85" y="37"/>
                  </a:cxn>
                  <a:cxn ang="0">
                    <a:pos x="48" y="27"/>
                  </a:cxn>
                  <a:cxn ang="0">
                    <a:pos x="36" y="0"/>
                  </a:cxn>
                  <a:cxn ang="0">
                    <a:pos x="7" y="9"/>
                  </a:cxn>
                </a:cxnLst>
                <a:rect l="0" t="0" r="r" b="b"/>
                <a:pathLst>
                  <a:path w="107" h="190">
                    <a:moveTo>
                      <a:pt x="7" y="9"/>
                    </a:moveTo>
                    <a:lnTo>
                      <a:pt x="0" y="23"/>
                    </a:lnTo>
                    <a:lnTo>
                      <a:pt x="15" y="47"/>
                    </a:lnTo>
                    <a:lnTo>
                      <a:pt x="15" y="60"/>
                    </a:lnTo>
                    <a:lnTo>
                      <a:pt x="22" y="78"/>
                    </a:lnTo>
                    <a:lnTo>
                      <a:pt x="19" y="93"/>
                    </a:lnTo>
                    <a:lnTo>
                      <a:pt x="23" y="110"/>
                    </a:lnTo>
                    <a:lnTo>
                      <a:pt x="26" y="118"/>
                    </a:lnTo>
                    <a:lnTo>
                      <a:pt x="19" y="126"/>
                    </a:lnTo>
                    <a:lnTo>
                      <a:pt x="13" y="159"/>
                    </a:lnTo>
                    <a:lnTo>
                      <a:pt x="33" y="182"/>
                    </a:lnTo>
                    <a:lnTo>
                      <a:pt x="34" y="178"/>
                    </a:lnTo>
                    <a:lnTo>
                      <a:pt x="46" y="185"/>
                    </a:lnTo>
                    <a:lnTo>
                      <a:pt x="46" y="190"/>
                    </a:lnTo>
                    <a:lnTo>
                      <a:pt x="56" y="188"/>
                    </a:lnTo>
                    <a:lnTo>
                      <a:pt x="59" y="184"/>
                    </a:lnTo>
                    <a:lnTo>
                      <a:pt x="43" y="174"/>
                    </a:lnTo>
                    <a:lnTo>
                      <a:pt x="27" y="149"/>
                    </a:lnTo>
                    <a:lnTo>
                      <a:pt x="19" y="138"/>
                    </a:lnTo>
                    <a:lnTo>
                      <a:pt x="32" y="113"/>
                    </a:lnTo>
                    <a:lnTo>
                      <a:pt x="57" y="108"/>
                    </a:lnTo>
                    <a:lnTo>
                      <a:pt x="70" y="119"/>
                    </a:lnTo>
                    <a:lnTo>
                      <a:pt x="63" y="97"/>
                    </a:lnTo>
                    <a:lnTo>
                      <a:pt x="72" y="87"/>
                    </a:lnTo>
                    <a:lnTo>
                      <a:pt x="101" y="87"/>
                    </a:lnTo>
                    <a:lnTo>
                      <a:pt x="107" y="73"/>
                    </a:lnTo>
                    <a:lnTo>
                      <a:pt x="95" y="50"/>
                    </a:lnTo>
                    <a:lnTo>
                      <a:pt x="85" y="37"/>
                    </a:lnTo>
                    <a:lnTo>
                      <a:pt x="48" y="27"/>
                    </a:lnTo>
                    <a:lnTo>
                      <a:pt x="36" y="0"/>
                    </a:lnTo>
                    <a:lnTo>
                      <a:pt x="7" y="9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66" name="Freeform 447"/>
              <p:cNvSpPr>
                <a:spLocks/>
              </p:cNvSpPr>
              <p:nvPr/>
            </p:nvSpPr>
            <p:spPr bwMode="auto">
              <a:xfrm>
                <a:off x="6825502" y="2928479"/>
                <a:ext cx="203683" cy="387148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55" y="17"/>
                  </a:cxn>
                  <a:cxn ang="0">
                    <a:pos x="40" y="26"/>
                  </a:cxn>
                  <a:cxn ang="0">
                    <a:pos x="15" y="60"/>
                  </a:cxn>
                  <a:cxn ang="0">
                    <a:pos x="7" y="85"/>
                  </a:cxn>
                  <a:cxn ang="0">
                    <a:pos x="0" y="98"/>
                  </a:cxn>
                  <a:cxn ang="0">
                    <a:pos x="23" y="123"/>
                  </a:cxn>
                  <a:cxn ang="0">
                    <a:pos x="31" y="142"/>
                  </a:cxn>
                  <a:cxn ang="0">
                    <a:pos x="26" y="161"/>
                  </a:cxn>
                  <a:cxn ang="0">
                    <a:pos x="44" y="165"/>
                  </a:cxn>
                  <a:cxn ang="0">
                    <a:pos x="58" y="157"/>
                  </a:cxn>
                  <a:cxn ang="0">
                    <a:pos x="65" y="148"/>
                  </a:cxn>
                  <a:cxn ang="0">
                    <a:pos x="80" y="188"/>
                  </a:cxn>
                  <a:cxn ang="0">
                    <a:pos x="86" y="211"/>
                  </a:cxn>
                  <a:cxn ang="0">
                    <a:pos x="85" y="233"/>
                  </a:cxn>
                  <a:cxn ang="0">
                    <a:pos x="99" y="212"/>
                  </a:cxn>
                  <a:cxn ang="0">
                    <a:pos x="92" y="188"/>
                  </a:cxn>
                  <a:cxn ang="0">
                    <a:pos x="80" y="173"/>
                  </a:cxn>
                  <a:cxn ang="0">
                    <a:pos x="86" y="161"/>
                  </a:cxn>
                  <a:cxn ang="0">
                    <a:pos x="85" y="151"/>
                  </a:cxn>
                  <a:cxn ang="0">
                    <a:pos x="69" y="130"/>
                  </a:cxn>
                  <a:cxn ang="0">
                    <a:pos x="77" y="114"/>
                  </a:cxn>
                  <a:cxn ang="0">
                    <a:pos x="106" y="106"/>
                  </a:cxn>
                  <a:cxn ang="0">
                    <a:pos x="120" y="91"/>
                  </a:cxn>
                  <a:cxn ang="0">
                    <a:pos x="111" y="91"/>
                  </a:cxn>
                  <a:cxn ang="0">
                    <a:pos x="104" y="87"/>
                  </a:cxn>
                  <a:cxn ang="0">
                    <a:pos x="93" y="84"/>
                  </a:cxn>
                  <a:cxn ang="0">
                    <a:pos x="98" y="73"/>
                  </a:cxn>
                  <a:cxn ang="0">
                    <a:pos x="88" y="60"/>
                  </a:cxn>
                  <a:cxn ang="0">
                    <a:pos x="77" y="42"/>
                  </a:cxn>
                  <a:cxn ang="0">
                    <a:pos x="86" y="34"/>
                  </a:cxn>
                  <a:cxn ang="0">
                    <a:pos x="86" y="13"/>
                  </a:cxn>
                  <a:cxn ang="0">
                    <a:pos x="72" y="0"/>
                  </a:cxn>
                </a:cxnLst>
                <a:rect l="0" t="0" r="r" b="b"/>
                <a:pathLst>
                  <a:path w="120" h="233">
                    <a:moveTo>
                      <a:pt x="72" y="0"/>
                    </a:moveTo>
                    <a:lnTo>
                      <a:pt x="55" y="17"/>
                    </a:lnTo>
                    <a:lnTo>
                      <a:pt x="40" y="26"/>
                    </a:lnTo>
                    <a:lnTo>
                      <a:pt x="15" y="60"/>
                    </a:lnTo>
                    <a:lnTo>
                      <a:pt x="7" y="85"/>
                    </a:lnTo>
                    <a:lnTo>
                      <a:pt x="0" y="98"/>
                    </a:lnTo>
                    <a:lnTo>
                      <a:pt x="23" y="123"/>
                    </a:lnTo>
                    <a:lnTo>
                      <a:pt x="31" y="142"/>
                    </a:lnTo>
                    <a:lnTo>
                      <a:pt x="26" y="161"/>
                    </a:lnTo>
                    <a:lnTo>
                      <a:pt x="44" y="165"/>
                    </a:lnTo>
                    <a:lnTo>
                      <a:pt x="58" y="157"/>
                    </a:lnTo>
                    <a:lnTo>
                      <a:pt x="65" y="148"/>
                    </a:lnTo>
                    <a:lnTo>
                      <a:pt x="80" y="188"/>
                    </a:lnTo>
                    <a:lnTo>
                      <a:pt x="86" y="211"/>
                    </a:lnTo>
                    <a:lnTo>
                      <a:pt x="85" y="233"/>
                    </a:lnTo>
                    <a:lnTo>
                      <a:pt x="99" y="212"/>
                    </a:lnTo>
                    <a:lnTo>
                      <a:pt x="92" y="188"/>
                    </a:lnTo>
                    <a:lnTo>
                      <a:pt x="80" y="173"/>
                    </a:lnTo>
                    <a:lnTo>
                      <a:pt x="86" y="161"/>
                    </a:lnTo>
                    <a:lnTo>
                      <a:pt x="85" y="151"/>
                    </a:lnTo>
                    <a:lnTo>
                      <a:pt x="69" y="130"/>
                    </a:lnTo>
                    <a:lnTo>
                      <a:pt x="77" y="114"/>
                    </a:lnTo>
                    <a:lnTo>
                      <a:pt x="106" y="106"/>
                    </a:lnTo>
                    <a:lnTo>
                      <a:pt x="120" y="91"/>
                    </a:lnTo>
                    <a:lnTo>
                      <a:pt x="111" y="91"/>
                    </a:lnTo>
                    <a:lnTo>
                      <a:pt x="104" y="87"/>
                    </a:lnTo>
                    <a:lnTo>
                      <a:pt x="93" y="84"/>
                    </a:lnTo>
                    <a:lnTo>
                      <a:pt x="98" y="73"/>
                    </a:lnTo>
                    <a:lnTo>
                      <a:pt x="88" y="60"/>
                    </a:lnTo>
                    <a:lnTo>
                      <a:pt x="77" y="42"/>
                    </a:lnTo>
                    <a:lnTo>
                      <a:pt x="86" y="34"/>
                    </a:lnTo>
                    <a:lnTo>
                      <a:pt x="86" y="13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67" name="Line 449"/>
              <p:cNvSpPr>
                <a:spLocks noChangeShapeType="1"/>
              </p:cNvSpPr>
              <p:nvPr/>
            </p:nvSpPr>
            <p:spPr bwMode="auto">
              <a:xfrm>
                <a:off x="7406640" y="3171829"/>
                <a:ext cx="0" cy="0"/>
              </a:xfrm>
              <a:prstGeom prst="line">
                <a:avLst/>
              </a:prstGeom>
              <a:grpFill/>
              <a:ln w="0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68" name="Freeform 506"/>
              <p:cNvSpPr>
                <a:spLocks/>
              </p:cNvSpPr>
              <p:nvPr/>
            </p:nvSpPr>
            <p:spPr bwMode="auto">
              <a:xfrm>
                <a:off x="7540530" y="2549627"/>
                <a:ext cx="111100" cy="135502"/>
              </a:xfrm>
              <a:custGeom>
                <a:avLst/>
                <a:gdLst/>
                <a:ahLst/>
                <a:cxnLst>
                  <a:cxn ang="0">
                    <a:pos x="32" y="12"/>
                  </a:cxn>
                  <a:cxn ang="0">
                    <a:pos x="34" y="32"/>
                  </a:cxn>
                  <a:cxn ang="0">
                    <a:pos x="20" y="22"/>
                  </a:cxn>
                  <a:cxn ang="0">
                    <a:pos x="6" y="34"/>
                  </a:cxn>
                  <a:cxn ang="0">
                    <a:pos x="0" y="56"/>
                  </a:cxn>
                  <a:cxn ang="0">
                    <a:pos x="0" y="56"/>
                  </a:cxn>
                  <a:cxn ang="0">
                    <a:pos x="6" y="56"/>
                  </a:cxn>
                  <a:cxn ang="0">
                    <a:pos x="6" y="56"/>
                  </a:cxn>
                  <a:cxn ang="0">
                    <a:pos x="10" y="56"/>
                  </a:cxn>
                  <a:cxn ang="0">
                    <a:pos x="10" y="56"/>
                  </a:cxn>
                  <a:cxn ang="0">
                    <a:pos x="30" y="70"/>
                  </a:cxn>
                  <a:cxn ang="0">
                    <a:pos x="34" y="84"/>
                  </a:cxn>
                  <a:cxn ang="0">
                    <a:pos x="34" y="84"/>
                  </a:cxn>
                  <a:cxn ang="0">
                    <a:pos x="36" y="92"/>
                  </a:cxn>
                  <a:cxn ang="0">
                    <a:pos x="40" y="98"/>
                  </a:cxn>
                  <a:cxn ang="0">
                    <a:pos x="70" y="88"/>
                  </a:cxn>
                  <a:cxn ang="0">
                    <a:pos x="70" y="84"/>
                  </a:cxn>
                  <a:cxn ang="0">
                    <a:pos x="70" y="84"/>
                  </a:cxn>
                  <a:cxn ang="0">
                    <a:pos x="68" y="82"/>
                  </a:cxn>
                  <a:cxn ang="0">
                    <a:pos x="66" y="78"/>
                  </a:cxn>
                  <a:cxn ang="0">
                    <a:pos x="64" y="76"/>
                  </a:cxn>
                  <a:cxn ang="0">
                    <a:pos x="64" y="76"/>
                  </a:cxn>
                  <a:cxn ang="0">
                    <a:pos x="64" y="60"/>
                  </a:cxn>
                  <a:cxn ang="0">
                    <a:pos x="64" y="60"/>
                  </a:cxn>
                  <a:cxn ang="0">
                    <a:pos x="64" y="46"/>
                  </a:cxn>
                  <a:cxn ang="0">
                    <a:pos x="64" y="46"/>
                  </a:cxn>
                  <a:cxn ang="0">
                    <a:pos x="54" y="26"/>
                  </a:cxn>
                  <a:cxn ang="0">
                    <a:pos x="54" y="26"/>
                  </a:cxn>
                  <a:cxn ang="0">
                    <a:pos x="64" y="16"/>
                  </a:cxn>
                  <a:cxn ang="0">
                    <a:pos x="64" y="16"/>
                  </a:cxn>
                  <a:cxn ang="0">
                    <a:pos x="78" y="4"/>
                  </a:cxn>
                  <a:cxn ang="0">
                    <a:pos x="52" y="0"/>
                  </a:cxn>
                  <a:cxn ang="0">
                    <a:pos x="32" y="12"/>
                  </a:cxn>
                </a:cxnLst>
                <a:rect l="0" t="0" r="r" b="b"/>
                <a:pathLst>
                  <a:path w="78" h="98">
                    <a:moveTo>
                      <a:pt x="32" y="12"/>
                    </a:moveTo>
                    <a:lnTo>
                      <a:pt x="34" y="32"/>
                    </a:lnTo>
                    <a:lnTo>
                      <a:pt x="20" y="22"/>
                    </a:lnTo>
                    <a:lnTo>
                      <a:pt x="6" y="3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6" y="56"/>
                    </a:lnTo>
                    <a:lnTo>
                      <a:pt x="6" y="56"/>
                    </a:lnTo>
                    <a:lnTo>
                      <a:pt x="10" y="56"/>
                    </a:lnTo>
                    <a:lnTo>
                      <a:pt x="10" y="56"/>
                    </a:lnTo>
                    <a:lnTo>
                      <a:pt x="30" y="70"/>
                    </a:lnTo>
                    <a:lnTo>
                      <a:pt x="34" y="84"/>
                    </a:lnTo>
                    <a:lnTo>
                      <a:pt x="34" y="84"/>
                    </a:lnTo>
                    <a:lnTo>
                      <a:pt x="36" y="92"/>
                    </a:lnTo>
                    <a:lnTo>
                      <a:pt x="40" y="98"/>
                    </a:lnTo>
                    <a:lnTo>
                      <a:pt x="70" y="88"/>
                    </a:lnTo>
                    <a:lnTo>
                      <a:pt x="70" y="84"/>
                    </a:lnTo>
                    <a:lnTo>
                      <a:pt x="70" y="84"/>
                    </a:lnTo>
                    <a:lnTo>
                      <a:pt x="68" y="82"/>
                    </a:lnTo>
                    <a:lnTo>
                      <a:pt x="66" y="78"/>
                    </a:lnTo>
                    <a:lnTo>
                      <a:pt x="64" y="76"/>
                    </a:lnTo>
                    <a:lnTo>
                      <a:pt x="64" y="76"/>
                    </a:lnTo>
                    <a:lnTo>
                      <a:pt x="64" y="60"/>
                    </a:lnTo>
                    <a:lnTo>
                      <a:pt x="64" y="60"/>
                    </a:lnTo>
                    <a:lnTo>
                      <a:pt x="64" y="46"/>
                    </a:lnTo>
                    <a:lnTo>
                      <a:pt x="64" y="46"/>
                    </a:lnTo>
                    <a:lnTo>
                      <a:pt x="54" y="26"/>
                    </a:lnTo>
                    <a:lnTo>
                      <a:pt x="54" y="26"/>
                    </a:lnTo>
                    <a:lnTo>
                      <a:pt x="64" y="16"/>
                    </a:lnTo>
                    <a:lnTo>
                      <a:pt x="64" y="16"/>
                    </a:lnTo>
                    <a:lnTo>
                      <a:pt x="78" y="4"/>
                    </a:lnTo>
                    <a:lnTo>
                      <a:pt x="52" y="0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69" name="Freeform 517"/>
              <p:cNvSpPr>
                <a:spLocks/>
              </p:cNvSpPr>
              <p:nvPr/>
            </p:nvSpPr>
            <p:spPr bwMode="auto">
              <a:xfrm>
                <a:off x="7583260" y="2671302"/>
                <a:ext cx="76915" cy="91256"/>
              </a:xfrm>
              <a:custGeom>
                <a:avLst/>
                <a:gdLst/>
                <a:ahLst/>
                <a:cxnLst>
                  <a:cxn ang="0">
                    <a:pos x="10" y="12"/>
                  </a:cxn>
                  <a:cxn ang="0">
                    <a:pos x="10" y="12"/>
                  </a:cxn>
                  <a:cxn ang="0">
                    <a:pos x="10" y="36"/>
                  </a:cxn>
                  <a:cxn ang="0">
                    <a:pos x="10" y="36"/>
                  </a:cxn>
                  <a:cxn ang="0">
                    <a:pos x="0" y="66"/>
                  </a:cxn>
                  <a:cxn ang="0">
                    <a:pos x="0" y="66"/>
                  </a:cxn>
                  <a:cxn ang="0">
                    <a:pos x="20" y="66"/>
                  </a:cxn>
                  <a:cxn ang="0">
                    <a:pos x="20" y="66"/>
                  </a:cxn>
                  <a:cxn ang="0">
                    <a:pos x="40" y="60"/>
                  </a:cxn>
                  <a:cxn ang="0">
                    <a:pos x="40" y="60"/>
                  </a:cxn>
                  <a:cxn ang="0">
                    <a:pos x="50" y="52"/>
                  </a:cxn>
                  <a:cxn ang="0">
                    <a:pos x="50" y="52"/>
                  </a:cxn>
                  <a:cxn ang="0">
                    <a:pos x="54" y="36"/>
                  </a:cxn>
                  <a:cxn ang="0">
                    <a:pos x="40" y="0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10" y="12"/>
                  </a:cxn>
                  <a:cxn ang="0">
                    <a:pos x="10" y="12"/>
                  </a:cxn>
                </a:cxnLst>
                <a:rect l="0" t="0" r="r" b="b"/>
                <a:pathLst>
                  <a:path w="54" h="66">
                    <a:moveTo>
                      <a:pt x="10" y="12"/>
                    </a:moveTo>
                    <a:lnTo>
                      <a:pt x="10" y="12"/>
                    </a:lnTo>
                    <a:lnTo>
                      <a:pt x="10" y="36"/>
                    </a:lnTo>
                    <a:lnTo>
                      <a:pt x="10" y="36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20" y="66"/>
                    </a:lnTo>
                    <a:lnTo>
                      <a:pt x="20" y="66"/>
                    </a:lnTo>
                    <a:lnTo>
                      <a:pt x="40" y="60"/>
                    </a:lnTo>
                    <a:lnTo>
                      <a:pt x="40" y="60"/>
                    </a:lnTo>
                    <a:lnTo>
                      <a:pt x="50" y="52"/>
                    </a:lnTo>
                    <a:lnTo>
                      <a:pt x="50" y="52"/>
                    </a:lnTo>
                    <a:lnTo>
                      <a:pt x="54" y="36"/>
                    </a:lnTo>
                    <a:lnTo>
                      <a:pt x="40" y="0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0" y="12"/>
                    </a:lnTo>
                    <a:lnTo>
                      <a:pt x="10" y="12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nl-NL" kern="0" smtClean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95901" y="127362"/>
            <a:ext cx="7719592" cy="1143000"/>
          </a:xfrm>
        </p:spPr>
        <p:txBody>
          <a:bodyPr>
            <a:normAutofit/>
          </a:bodyPr>
          <a:lstStyle/>
          <a:p>
            <a:r>
              <a:rPr lang="nl-NL" dirty="0" smtClean="0">
                <a:solidFill>
                  <a:srgbClr val="002060"/>
                </a:solidFill>
              </a:rPr>
              <a:t>World Class Operations: HG Turkey Division</a:t>
            </a:r>
            <a:endParaRPr lang="nl-NL" dirty="0">
              <a:solidFill>
                <a:srgbClr val="002060"/>
              </a:solidFill>
            </a:endParaRPr>
          </a:p>
        </p:txBody>
      </p:sp>
      <p:grpSp>
        <p:nvGrpSpPr>
          <p:cNvPr id="1041" name="Group 1040"/>
          <p:cNvGrpSpPr/>
          <p:nvPr/>
        </p:nvGrpSpPr>
        <p:grpSpPr>
          <a:xfrm>
            <a:off x="2684372" y="958134"/>
            <a:ext cx="1935827" cy="1679917"/>
            <a:chOff x="2684372" y="958134"/>
            <a:chExt cx="1935827" cy="1679917"/>
          </a:xfrm>
        </p:grpSpPr>
        <p:sp>
          <p:nvSpPr>
            <p:cNvPr id="270" name="Rounded Rectangle 269"/>
            <p:cNvSpPr/>
            <p:nvPr/>
          </p:nvSpPr>
          <p:spPr>
            <a:xfrm>
              <a:off x="2684372" y="958134"/>
              <a:ext cx="1935827" cy="1679917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nl-NL" sz="1400" b="1" dirty="0" smtClean="0">
                  <a:solidFill>
                    <a:prstClr val="black"/>
                  </a:solidFill>
                </a:rPr>
                <a:t>Canada</a:t>
              </a:r>
            </a:p>
            <a:p>
              <a:r>
                <a:rPr lang="nl-NL" sz="1400" dirty="0" smtClean="0">
                  <a:solidFill>
                    <a:prstClr val="black"/>
                  </a:solidFill>
                </a:rPr>
                <a:t>Head Office</a:t>
              </a:r>
            </a:p>
            <a:p>
              <a:r>
                <a:rPr lang="nl-NL" sz="1400" dirty="0" smtClean="0">
                  <a:solidFill>
                    <a:prstClr val="black"/>
                  </a:solidFill>
                </a:rPr>
                <a:t>Pedigree Complexes</a:t>
              </a:r>
            </a:p>
            <a:p>
              <a:r>
                <a:rPr lang="nl-NL" sz="1400" dirty="0" smtClean="0">
                  <a:solidFill>
                    <a:prstClr val="black"/>
                  </a:solidFill>
                </a:rPr>
                <a:t>Great Grand Parents</a:t>
              </a:r>
            </a:p>
            <a:p>
              <a:r>
                <a:rPr lang="nl-NL" sz="1400" dirty="0" smtClean="0">
                  <a:solidFill>
                    <a:prstClr val="black"/>
                  </a:solidFill>
                </a:rPr>
                <a:t>Grand Parents</a:t>
              </a:r>
            </a:p>
            <a:p>
              <a:r>
                <a:rPr lang="nl-NL" sz="1400" dirty="0" smtClean="0">
                  <a:solidFill>
                    <a:prstClr val="black"/>
                  </a:solidFill>
                </a:rPr>
                <a:t>Hatcheries</a:t>
              </a:r>
            </a:p>
            <a:p>
              <a:r>
                <a:rPr lang="nl-NL" sz="1400" dirty="0" smtClean="0">
                  <a:solidFill>
                    <a:prstClr val="black"/>
                  </a:solidFill>
                </a:rPr>
                <a:t>Laboratory</a:t>
              </a:r>
              <a:endParaRPr lang="en-US" sz="1400" dirty="0">
                <a:solidFill>
                  <a:prstClr val="black"/>
                </a:solidFill>
              </a:endParaRPr>
            </a:p>
          </p:txBody>
        </p:sp>
        <p:pic>
          <p:nvPicPr>
            <p:cNvPr id="341" name="Picture 12" descr="http://upload.wikimedia.org/wikipedia/en/thumb/c/cf/Flag_of_Canada.svg/300px-Flag_of_Canada.svg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8448" y="1095917"/>
              <a:ext cx="375763" cy="233862"/>
            </a:xfrm>
            <a:prstGeom prst="rect">
              <a:avLst/>
            </a:prstGeom>
            <a:noFill/>
            <a:effectLst>
              <a:outerShdw blurRad="190500" dist="38100" dir="13500000" sx="105000" sy="105000" algn="b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42" name="Group 1041"/>
          <p:cNvGrpSpPr/>
          <p:nvPr/>
        </p:nvGrpSpPr>
        <p:grpSpPr>
          <a:xfrm>
            <a:off x="5494112" y="1123821"/>
            <a:ext cx="2383914" cy="1744189"/>
            <a:chOff x="5454053" y="1123821"/>
            <a:chExt cx="2383914" cy="1744189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322" name="Rounded Rectangle 321"/>
            <p:cNvSpPr/>
            <p:nvPr/>
          </p:nvSpPr>
          <p:spPr>
            <a:xfrm>
              <a:off x="5454053" y="1123821"/>
              <a:ext cx="2383914" cy="1744189"/>
            </a:xfrm>
            <a:prstGeom prst="roundRect">
              <a:avLst/>
            </a:prstGeom>
            <a:grp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nl-NL" sz="1400" b="1" dirty="0" smtClean="0">
                  <a:solidFill>
                    <a:prstClr val="black"/>
                  </a:solidFill>
                </a:rPr>
                <a:t>France</a:t>
              </a:r>
            </a:p>
            <a:p>
              <a:r>
                <a:rPr lang="nl-NL" sz="1400" dirty="0" smtClean="0">
                  <a:solidFill>
                    <a:prstClr val="black"/>
                  </a:solidFill>
                </a:rPr>
                <a:t>Grand-Parent Farms</a:t>
              </a:r>
            </a:p>
            <a:p>
              <a:r>
                <a:rPr lang="nl-NL" sz="1400" dirty="0" smtClean="0">
                  <a:solidFill>
                    <a:prstClr val="black"/>
                  </a:solidFill>
                </a:rPr>
                <a:t>Hatcheries</a:t>
              </a:r>
            </a:p>
            <a:p>
              <a:r>
                <a:rPr lang="nl-NL" sz="1400" dirty="0" smtClean="0">
                  <a:solidFill>
                    <a:prstClr val="black"/>
                  </a:solidFill>
                </a:rPr>
                <a:t>Research Farms</a:t>
              </a:r>
              <a:endParaRPr lang="nl-NL" sz="1400" dirty="0">
                <a:solidFill>
                  <a:prstClr val="black"/>
                </a:solidFill>
              </a:endParaRPr>
            </a:p>
            <a:p>
              <a:r>
                <a:rPr lang="nl-NL" sz="1400" dirty="0">
                  <a:solidFill>
                    <a:prstClr val="black"/>
                  </a:solidFill>
                </a:rPr>
                <a:t>Parent Stock</a:t>
              </a:r>
            </a:p>
            <a:p>
              <a:r>
                <a:rPr lang="nl-NL" sz="1400" dirty="0" smtClean="0">
                  <a:solidFill>
                    <a:prstClr val="black"/>
                  </a:solidFill>
                </a:rPr>
                <a:t>Laboratories</a:t>
              </a:r>
            </a:p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pic>
          <p:nvPicPr>
            <p:cNvPr id="342" name="Picture 8" descr="Flag of France.sv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4808" y="1270362"/>
              <a:ext cx="350854" cy="233317"/>
            </a:xfrm>
            <a:prstGeom prst="rect">
              <a:avLst/>
            </a:prstGeom>
            <a:grpFill/>
            <a:effectLst>
              <a:outerShdw blurRad="190500" dist="38100" dir="13500000" sx="105000" sy="105000" algn="br" rotWithShape="0">
                <a:prstClr val="black">
                  <a:alpha val="40000"/>
                </a:prstClr>
              </a:outerShdw>
            </a:effectLst>
            <a:extLst/>
          </p:spPr>
        </p:pic>
      </p:grpSp>
      <p:grpSp>
        <p:nvGrpSpPr>
          <p:cNvPr id="5" name="Group 4"/>
          <p:cNvGrpSpPr/>
          <p:nvPr/>
        </p:nvGrpSpPr>
        <p:grpSpPr>
          <a:xfrm>
            <a:off x="623631" y="3892254"/>
            <a:ext cx="1650076" cy="2183636"/>
            <a:chOff x="934120" y="4717936"/>
            <a:chExt cx="1415790" cy="2126408"/>
          </a:xfrm>
          <a:noFill/>
        </p:grpSpPr>
        <p:sp>
          <p:nvSpPr>
            <p:cNvPr id="272" name="Rounded Rectangle 271"/>
            <p:cNvSpPr/>
            <p:nvPr/>
          </p:nvSpPr>
          <p:spPr>
            <a:xfrm>
              <a:off x="934120" y="4717936"/>
              <a:ext cx="1415790" cy="2126408"/>
            </a:xfrm>
            <a:prstGeom prst="roundRect">
              <a:avLst/>
            </a:prstGeom>
            <a:grp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nl-NL" sz="1400" b="1" dirty="0" smtClean="0">
                  <a:solidFill>
                    <a:prstClr val="black"/>
                  </a:solidFill>
                </a:rPr>
                <a:t>Hybrid USA</a:t>
              </a:r>
            </a:p>
            <a:p>
              <a:r>
                <a:rPr lang="nl-NL" sz="1400" dirty="0" smtClean="0">
                  <a:solidFill>
                    <a:prstClr val="black"/>
                  </a:solidFill>
                </a:rPr>
                <a:t>New...</a:t>
              </a:r>
            </a:p>
            <a:p>
              <a:r>
                <a:rPr lang="nl-NL" sz="1400" dirty="0" smtClean="0">
                  <a:solidFill>
                    <a:schemeClr val="accent6">
                      <a:lumMod val="50000"/>
                    </a:schemeClr>
                  </a:solidFill>
                </a:rPr>
                <a:t>GP Farms</a:t>
              </a:r>
            </a:p>
            <a:p>
              <a:r>
                <a:rPr lang="en-US" sz="1400" dirty="0" smtClean="0">
                  <a:solidFill>
                    <a:schemeClr val="accent6">
                      <a:lumMod val="50000"/>
                    </a:schemeClr>
                  </a:solidFill>
                </a:rPr>
                <a:t>Hatchery</a:t>
              </a:r>
            </a:p>
            <a:p>
              <a:r>
                <a:rPr lang="en-US" sz="1400" dirty="0" smtClean="0">
                  <a:solidFill>
                    <a:prstClr val="black"/>
                  </a:solidFill>
                </a:rPr>
                <a:t>&amp;</a:t>
              </a:r>
            </a:p>
            <a:p>
              <a:r>
                <a:rPr lang="en-US" sz="1400" dirty="0" smtClean="0">
                  <a:solidFill>
                    <a:prstClr val="black"/>
                  </a:solidFill>
                </a:rPr>
                <a:t>Parent Stock Production</a:t>
              </a:r>
            </a:p>
            <a:p>
              <a:endParaRPr lang="en-US" sz="1400" dirty="0" smtClean="0">
                <a:solidFill>
                  <a:prstClr val="black"/>
                </a:solidFill>
              </a:endParaRPr>
            </a:p>
          </p:txBody>
        </p:sp>
        <p:pic>
          <p:nvPicPr>
            <p:cNvPr id="1026" name="Picture 2" descr="http://dunamisinstitute.org/blog/wp-content/uploads/2013/07/us-flag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" t="15219" b="19762"/>
            <a:stretch/>
          </p:blipFill>
          <p:spPr bwMode="auto">
            <a:xfrm>
              <a:off x="1896510" y="5337801"/>
              <a:ext cx="361129" cy="239535"/>
            </a:xfrm>
            <a:prstGeom prst="rect">
              <a:avLst/>
            </a:prstGeom>
            <a:grpFill/>
            <a:effectLst>
              <a:glow rad="101600">
                <a:schemeClr val="bg1">
                  <a:lumMod val="95000"/>
                  <a:alpha val="60000"/>
                </a:schemeClr>
              </a:glow>
              <a:outerShdw blurRad="50800" dist="38100" dir="13500000" algn="br" rotWithShape="0">
                <a:prstClr val="black">
                  <a:alpha val="40000"/>
                </a:prstClr>
              </a:outerShdw>
            </a:effectLst>
            <a:extLst/>
          </p:spPr>
        </p:pic>
      </p:grpSp>
      <p:grpSp>
        <p:nvGrpSpPr>
          <p:cNvPr id="3" name="Group 2"/>
          <p:cNvGrpSpPr/>
          <p:nvPr/>
        </p:nvGrpSpPr>
        <p:grpSpPr>
          <a:xfrm>
            <a:off x="4511660" y="3332164"/>
            <a:ext cx="3351641" cy="1820814"/>
            <a:chOff x="4502738" y="3347895"/>
            <a:chExt cx="3351641" cy="1820814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275" name="Rounded Rectangle 274"/>
            <p:cNvSpPr/>
            <p:nvPr/>
          </p:nvSpPr>
          <p:spPr>
            <a:xfrm>
              <a:off x="4502738" y="4196249"/>
              <a:ext cx="1469310" cy="972460"/>
            </a:xfrm>
            <a:prstGeom prst="roundRect">
              <a:avLst/>
            </a:prstGeom>
            <a:grp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nl-NL" sz="1400" b="1" dirty="0" smtClean="0">
                  <a:solidFill>
                    <a:prstClr val="black"/>
                  </a:solidFill>
                </a:rPr>
                <a:t>Hungary</a:t>
              </a:r>
            </a:p>
            <a:p>
              <a:r>
                <a:rPr lang="nl-NL" sz="1400" dirty="0" smtClean="0">
                  <a:solidFill>
                    <a:prstClr val="black"/>
                  </a:solidFill>
                </a:rPr>
                <a:t>Parent Stock Farms</a:t>
              </a:r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287" name="Rounded Rectangle 286"/>
            <p:cNvSpPr/>
            <p:nvPr/>
          </p:nvSpPr>
          <p:spPr>
            <a:xfrm>
              <a:off x="6266358" y="3347895"/>
              <a:ext cx="1588021" cy="1064368"/>
            </a:xfrm>
            <a:prstGeom prst="roundRect">
              <a:avLst/>
            </a:prstGeom>
            <a:grp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nl-NL" sz="1400" b="1" dirty="0" smtClean="0">
                  <a:solidFill>
                    <a:prstClr val="black"/>
                  </a:solidFill>
                </a:rPr>
                <a:t>Poland</a:t>
              </a:r>
              <a:endParaRPr lang="en-US" sz="1400" b="1" dirty="0">
                <a:solidFill>
                  <a:prstClr val="black"/>
                </a:solidFill>
              </a:endParaRPr>
            </a:p>
            <a:p>
              <a:r>
                <a:rPr lang="en-US" sz="1400" dirty="0" smtClean="0">
                  <a:solidFill>
                    <a:prstClr val="black"/>
                  </a:solidFill>
                </a:rPr>
                <a:t>Parent Stock Farms &amp;</a:t>
              </a:r>
            </a:p>
            <a:p>
              <a:r>
                <a:rPr lang="en-US" sz="1400" dirty="0" smtClean="0">
                  <a:solidFill>
                    <a:prstClr val="black"/>
                  </a:solidFill>
                </a:rPr>
                <a:t>Hatchery</a:t>
              </a:r>
              <a:endParaRPr lang="nl-NL" sz="1400" dirty="0" smtClean="0">
                <a:solidFill>
                  <a:prstClr val="black"/>
                </a:solidFill>
              </a:endParaRPr>
            </a:p>
          </p:txBody>
        </p:sp>
        <p:pic>
          <p:nvPicPr>
            <p:cNvPr id="337" name="Picture 2" descr="http://www.flags.net/images/largeflags/POLA0002.G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1015" y="3475377"/>
              <a:ext cx="322040" cy="202737"/>
            </a:xfrm>
            <a:prstGeom prst="rect">
              <a:avLst/>
            </a:prstGeom>
            <a:grpFill/>
            <a:ln w="28575">
              <a:noFill/>
            </a:ln>
            <a:effectLst>
              <a:outerShdw blurRad="190500" dist="38100" dir="13500000" sx="105000" sy="105000" algn="br" rotWithShape="0">
                <a:prstClr val="black">
                  <a:alpha val="40000"/>
                </a:prstClr>
              </a:outerShdw>
            </a:effectLst>
            <a:extLst/>
          </p:spPr>
        </p:pic>
        <p:pic>
          <p:nvPicPr>
            <p:cNvPr id="1028" name="Picture 4" descr="http://www.mapsofworld.com/images/world-countries-flags/hungary-flag.gi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6336" y="4286936"/>
              <a:ext cx="341064" cy="231749"/>
            </a:xfrm>
            <a:prstGeom prst="rect">
              <a:avLst/>
            </a:prstGeom>
            <a:grpFill/>
            <a:effectLst>
              <a:glow rad="101600">
                <a:schemeClr val="bg1">
                  <a:lumMod val="95000"/>
                  <a:alpha val="60000"/>
                </a:schemeClr>
              </a:glow>
              <a:outerShdw blurRad="50800" dist="38100" dir="13500000" algn="br" rotWithShape="0">
                <a:prstClr val="black">
                  <a:alpha val="40000"/>
                </a:prstClr>
              </a:outerShdw>
            </a:effectLst>
            <a:extLst/>
          </p:spPr>
        </p:pic>
      </p:grpSp>
    </p:spTree>
    <p:extLst>
      <p:ext uri="{BB962C8B-B14F-4D97-AF65-F5344CB8AC3E}">
        <p14:creationId xmlns:p14="http://schemas.microsoft.com/office/powerpoint/2010/main" val="65409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rslavnik\Pictures\2013 Turkeys\Kar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35052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and …</a:t>
            </a:r>
            <a:br>
              <a:rPr lang="en-US" dirty="0" smtClean="0"/>
            </a:br>
            <a:r>
              <a:rPr lang="en-US" i="1" dirty="0" smtClean="0"/>
              <a:t>Happy Thanksgiving!</a:t>
            </a:r>
            <a:endParaRPr lang="en-US" i="1" dirty="0"/>
          </a:p>
        </p:txBody>
      </p:sp>
      <p:pic>
        <p:nvPicPr>
          <p:cNvPr id="7170" name="Picture 2" descr="http://www.google.ca/url?sa=i&amp;source=images&amp;cd=&amp;ved=0CAUQjBw&amp;url=http%3A%2F%2Fsnowvillageinn.com%2Fwp-content%2Fuploads%2F2014%2F10%2Fhappy-thanksgiving.jpg&amp;ei=HWlqVMqlFoTqOK_BgLAF&amp;psig=AFQjCNHmPRI_WRWR1mPdXFZ2Hz4lCO0jXQ&amp;ust=141634626944584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352800"/>
            <a:ext cx="4433822" cy="332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288" y="4800600"/>
            <a:ext cx="2591832" cy="1150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690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ybridTemplateRegular">
  <a:themeElements>
    <a:clrScheme name="Custom 1">
      <a:dk1>
        <a:srgbClr val="1A3A63"/>
      </a:dk1>
      <a:lt1>
        <a:srgbClr val="FFFFFF"/>
      </a:lt1>
      <a:dk2>
        <a:srgbClr val="C6DA3F"/>
      </a:dk2>
      <a:lt2>
        <a:srgbClr val="FFFFFF"/>
      </a:lt2>
      <a:accent1>
        <a:srgbClr val="C6DA3F"/>
      </a:accent1>
      <a:accent2>
        <a:srgbClr val="1A3A63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Hybrid_4_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HybridTemplateRegular">
  <a:themeElements>
    <a:clrScheme name="Custom 1">
      <a:dk1>
        <a:srgbClr val="1A3A63"/>
      </a:dk1>
      <a:lt1>
        <a:srgbClr val="FFFFFF"/>
      </a:lt1>
      <a:dk2>
        <a:srgbClr val="C6DA3F"/>
      </a:dk2>
      <a:lt2>
        <a:srgbClr val="FFFFFF"/>
      </a:lt2>
      <a:accent1>
        <a:srgbClr val="C6DA3F"/>
      </a:accent1>
      <a:accent2>
        <a:srgbClr val="1A3A63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Hybrid_4_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Hybrid_4_3">
  <a:themeElements>
    <a:clrScheme name="Custom 1">
      <a:dk1>
        <a:srgbClr val="1A3A63"/>
      </a:dk1>
      <a:lt1>
        <a:srgbClr val="FFFFFF"/>
      </a:lt1>
      <a:dk2>
        <a:srgbClr val="C6DA3F"/>
      </a:dk2>
      <a:lt2>
        <a:srgbClr val="FFFFFF"/>
      </a:lt2>
      <a:accent1>
        <a:srgbClr val="C6DA3F"/>
      </a:accent1>
      <a:accent2>
        <a:srgbClr val="1A3A63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Hybrid_4_3">
  <a:themeElements>
    <a:clrScheme name="Custom 1">
      <a:dk1>
        <a:srgbClr val="1A3A63"/>
      </a:dk1>
      <a:lt1>
        <a:srgbClr val="FFFFFF"/>
      </a:lt1>
      <a:dk2>
        <a:srgbClr val="C6DA3F"/>
      </a:dk2>
      <a:lt2>
        <a:srgbClr val="FFFFFF"/>
      </a:lt2>
      <a:accent1>
        <a:srgbClr val="C6DA3F"/>
      </a:accent1>
      <a:accent2>
        <a:srgbClr val="1A3A63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Hybrid 4_3">
  <a:themeElements>
    <a:clrScheme name="Custom 1">
      <a:dk1>
        <a:srgbClr val="1A3A63"/>
      </a:dk1>
      <a:lt1>
        <a:srgbClr val="FFFFFF"/>
      </a:lt1>
      <a:dk2>
        <a:srgbClr val="C6DA3F"/>
      </a:dk2>
      <a:lt2>
        <a:srgbClr val="FFFFFF"/>
      </a:lt2>
      <a:accent1>
        <a:srgbClr val="C6DA3F"/>
      </a:accent1>
      <a:accent2>
        <a:srgbClr val="1A3A63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HG_4_3">
  <a:themeElements>
    <a:clrScheme name="HG">
      <a:dk1>
        <a:srgbClr val="1A3A62"/>
      </a:dk1>
      <a:lt1>
        <a:srgbClr val="FFFFFF"/>
      </a:lt1>
      <a:dk2>
        <a:srgbClr val="1A3A62"/>
      </a:dk2>
      <a:lt2>
        <a:srgbClr val="99C525"/>
      </a:lt2>
      <a:accent1>
        <a:srgbClr val="1A3A62"/>
      </a:accent1>
      <a:accent2>
        <a:srgbClr val="3A5FCD"/>
      </a:accent2>
      <a:accent3>
        <a:srgbClr val="6495ED"/>
      </a:accent3>
      <a:accent4>
        <a:srgbClr val="A2B5CD"/>
      </a:accent4>
      <a:accent5>
        <a:srgbClr val="CAE1FF"/>
      </a:accent5>
      <a:accent6>
        <a:srgbClr val="99C525"/>
      </a:accent6>
      <a:hlink>
        <a:srgbClr val="0C1D31"/>
      </a:hlink>
      <a:folHlink>
        <a:srgbClr val="4783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9.xml><?xml version="1.0" encoding="utf-8"?>
<a:theme xmlns:a="http://schemas.openxmlformats.org/drawingml/2006/main" name="3_Hybrid_4_3">
  <a:themeElements>
    <a:clrScheme name="Custom 1">
      <a:dk1>
        <a:srgbClr val="1A3A63"/>
      </a:dk1>
      <a:lt1>
        <a:srgbClr val="FFFFFF"/>
      </a:lt1>
      <a:dk2>
        <a:srgbClr val="C6DA3F"/>
      </a:dk2>
      <a:lt2>
        <a:srgbClr val="FFFFFF"/>
      </a:lt2>
      <a:accent1>
        <a:srgbClr val="C6DA3F"/>
      </a:accent1>
      <a:accent2>
        <a:srgbClr val="1A3A63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HybridTemplateRegular">
  <a:themeElements>
    <a:clrScheme name="Custom 1">
      <a:dk1>
        <a:srgbClr val="1A3A63"/>
      </a:dk1>
      <a:lt1>
        <a:srgbClr val="FFFFFF"/>
      </a:lt1>
      <a:dk2>
        <a:srgbClr val="C6DA3F"/>
      </a:dk2>
      <a:lt2>
        <a:srgbClr val="FFFFFF"/>
      </a:lt2>
      <a:accent1>
        <a:srgbClr val="C6DA3F"/>
      </a:accent1>
      <a:accent2>
        <a:srgbClr val="1A3A63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4_Hybrid_4_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6_Hybrid_4_3">
  <a:themeElements>
    <a:clrScheme name="Custom 1">
      <a:dk1>
        <a:srgbClr val="1A3A63"/>
      </a:dk1>
      <a:lt1>
        <a:srgbClr val="FFFFFF"/>
      </a:lt1>
      <a:dk2>
        <a:srgbClr val="C6DA3F"/>
      </a:dk2>
      <a:lt2>
        <a:srgbClr val="FFFFFF"/>
      </a:lt2>
      <a:accent1>
        <a:srgbClr val="C6DA3F"/>
      </a:accent1>
      <a:accent2>
        <a:srgbClr val="1A3A63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3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7_Hybrid_4_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8_Hybrid_4_3">
  <a:themeElements>
    <a:clrScheme name="Hybrid 2012">
      <a:dk1>
        <a:srgbClr val="1A3A62"/>
      </a:dk1>
      <a:lt1>
        <a:srgbClr val="FFFFFF"/>
      </a:lt1>
      <a:dk2>
        <a:srgbClr val="1A3A62"/>
      </a:dk2>
      <a:lt2>
        <a:srgbClr val="99C525"/>
      </a:lt2>
      <a:accent1>
        <a:srgbClr val="1A3A62"/>
      </a:accent1>
      <a:accent2>
        <a:srgbClr val="3A5FCD"/>
      </a:accent2>
      <a:accent3>
        <a:srgbClr val="6495ED"/>
      </a:accent3>
      <a:accent4>
        <a:srgbClr val="A2B5CD"/>
      </a:accent4>
      <a:accent5>
        <a:srgbClr val="CAE1FF"/>
      </a:accent5>
      <a:accent6>
        <a:srgbClr val="99C525"/>
      </a:accent6>
      <a:hlink>
        <a:srgbClr val="0C1D31"/>
      </a:hlink>
      <a:folHlink>
        <a:srgbClr val="4783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HG_4_3">
  <a:themeElements>
    <a:clrScheme name="HG">
      <a:dk1>
        <a:srgbClr val="1A3A62"/>
      </a:dk1>
      <a:lt1>
        <a:srgbClr val="FFFFFF"/>
      </a:lt1>
      <a:dk2>
        <a:srgbClr val="1A3A62"/>
      </a:dk2>
      <a:lt2>
        <a:srgbClr val="99C525"/>
      </a:lt2>
      <a:accent1>
        <a:srgbClr val="1A3A62"/>
      </a:accent1>
      <a:accent2>
        <a:srgbClr val="3A5FCD"/>
      </a:accent2>
      <a:accent3>
        <a:srgbClr val="6495ED"/>
      </a:accent3>
      <a:accent4>
        <a:srgbClr val="A2B5CD"/>
      </a:accent4>
      <a:accent5>
        <a:srgbClr val="CAE1FF"/>
      </a:accent5>
      <a:accent6>
        <a:srgbClr val="99C525"/>
      </a:accent6>
      <a:hlink>
        <a:srgbClr val="0C1D31"/>
      </a:hlink>
      <a:folHlink>
        <a:srgbClr val="4783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HybridTemplateRegular</Template>
  <TotalTime>19037</TotalTime>
  <Words>395</Words>
  <Application>Microsoft Office PowerPoint</Application>
  <PresentationFormat>On-screen Show (4:3)</PresentationFormat>
  <Paragraphs>124</Paragraphs>
  <Slides>20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16</vt:i4>
      </vt:variant>
      <vt:variant>
        <vt:lpstr>Slide Titles</vt:lpstr>
      </vt:variant>
      <vt:variant>
        <vt:i4>20</vt:i4>
      </vt:variant>
    </vt:vector>
  </HeadingPairs>
  <TitlesOfParts>
    <vt:vector size="36" baseType="lpstr">
      <vt:lpstr>HybridTemplateRegular</vt:lpstr>
      <vt:lpstr>Hybrid_4_3</vt:lpstr>
      <vt:lpstr>1_HybridTemplateRegular</vt:lpstr>
      <vt:lpstr>5_Hybrid_4_3</vt:lpstr>
      <vt:lpstr>1_Hybrid_4_3</vt:lpstr>
      <vt:lpstr>2_Hybrid_4_3</vt:lpstr>
      <vt:lpstr>Hybrid 4_3</vt:lpstr>
      <vt:lpstr>1_HG_4_3</vt:lpstr>
      <vt:lpstr>3_Hybrid_4_3</vt:lpstr>
      <vt:lpstr>2_HybridTemplateRegular</vt:lpstr>
      <vt:lpstr>4_Hybrid_4_3</vt:lpstr>
      <vt:lpstr>6_Hybrid_4_3</vt:lpstr>
      <vt:lpstr>2_Blank Presentation</vt:lpstr>
      <vt:lpstr>7_Hybrid_4_3</vt:lpstr>
      <vt:lpstr>8_Hybrid_4_3</vt:lpstr>
      <vt:lpstr>HG_4_3</vt:lpstr>
      <vt:lpstr>Hungarian Turkey Association  </vt:lpstr>
      <vt:lpstr>Happy Thanksgiving! Thanksgiving 1621</vt:lpstr>
      <vt:lpstr>Thanksgiving is also known as  “Turkey Day”</vt:lpstr>
      <vt:lpstr>The National Turkey Federation presents a Turkey to the President Each year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“Presidential Turkey”</vt:lpstr>
      <vt:lpstr>Personal Greetings From Gary Cooper, Chairman, National Turkey Federation, USA</vt:lpstr>
      <vt:lpstr>Hendrix Genetics family</vt:lpstr>
      <vt:lpstr>Hendrix Genetics – Turkey is our  #1 business</vt:lpstr>
      <vt:lpstr>The Market Place – % Share of World Market</vt:lpstr>
      <vt:lpstr> Hendrix Genetics Turkey Division Solutions across the Turkey Production Chain</vt:lpstr>
      <vt:lpstr>Genetic Progress in Turkeys</vt:lpstr>
      <vt:lpstr>Annual Improvements Today</vt:lpstr>
      <vt:lpstr>New Types of Turkeys for the Market </vt:lpstr>
      <vt:lpstr>World Class Operations: HG Turkey Division</vt:lpstr>
      <vt:lpstr>Thank You and … Happy Thanksgiving!</vt:lpstr>
    </vt:vector>
  </TitlesOfParts>
  <Company>Hendrix Genetics B.V.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McCready</dc:creator>
  <cp:lastModifiedBy>luke</cp:lastModifiedBy>
  <cp:revision>78</cp:revision>
  <dcterms:created xsi:type="dcterms:W3CDTF">2013-08-09T15:39:51Z</dcterms:created>
  <dcterms:modified xsi:type="dcterms:W3CDTF">2014-11-18T20:08:18Z</dcterms:modified>
</cp:coreProperties>
</file>